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  <p:sldMasterId id="2147483654" r:id="rId2"/>
    <p:sldMasterId id="2147483659" r:id="rId3"/>
    <p:sldMasterId id="2147483664" r:id="rId4"/>
  </p:sldMasterIdLst>
  <p:notesMasterIdLst>
    <p:notesMasterId r:id="rId17"/>
  </p:notesMasterIdLst>
  <p:sldIdLst>
    <p:sldId id="359" r:id="rId5"/>
    <p:sldId id="372" r:id="rId6"/>
    <p:sldId id="360" r:id="rId7"/>
    <p:sldId id="373" r:id="rId8"/>
    <p:sldId id="362" r:id="rId9"/>
    <p:sldId id="364" r:id="rId10"/>
    <p:sldId id="365" r:id="rId11"/>
    <p:sldId id="366" r:id="rId12"/>
    <p:sldId id="367" r:id="rId13"/>
    <p:sldId id="370" r:id="rId14"/>
    <p:sldId id="374" r:id="rId15"/>
    <p:sldId id="371" r:id="rId16"/>
  </p:sldIdLst>
  <p:sldSz cx="12192000" cy="6858000"/>
  <p:notesSz cx="6735763" cy="9869488"/>
  <p:custShowLst>
    <p:custShow name="돋보기1" id="0">
      <p:sldLst>
        <p:sld r:id="rId8"/>
      </p:sldLst>
    </p:custShow>
    <p:custShow name="돋보기2" id="1">
      <p:sldLst>
        <p:sld r:id="rId16"/>
      </p:sldLst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D3"/>
    <a:srgbClr val="40B6E9"/>
    <a:srgbClr val="AEB4DB"/>
    <a:srgbClr val="E622B3"/>
    <a:srgbClr val="868686"/>
    <a:srgbClr val="E9E9E9"/>
    <a:srgbClr val="EFF4D1"/>
    <a:srgbClr val="FFEDDF"/>
    <a:srgbClr val="DEF0F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C25834-10FF-4D5D-AE86-8E9E78B08DFF}" v="16" dt="2024-04-24T00:24:05.8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242" autoAdjust="0"/>
  </p:normalViewPr>
  <p:slideViewPr>
    <p:cSldViewPr showGuides="1">
      <p:cViewPr varScale="1">
        <p:scale>
          <a:sx n="110" d="100"/>
          <a:sy n="110" d="100"/>
        </p:scale>
        <p:origin x="750" y="114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8442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06285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43D02-96EC-49F9-B98E-903E3CB161A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414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6197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36647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1653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BF201295-C046-4F11-17A4-85BFBF17A2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826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95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6BA0789-1E34-157F-696E-7A6DD82CECE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7A903023-41C1-2EBC-9473-95ABB8BA61E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0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0297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3319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78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2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slide" Target="slide8.xml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slide" Target="slide7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6" Type="http://schemas.openxmlformats.org/officeDocument/2006/relationships/slide" Target="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11" Type="http://schemas.openxmlformats.org/officeDocument/2006/relationships/slide" Target="slide6.xml"/><Relationship Id="rId5" Type="http://schemas.openxmlformats.org/officeDocument/2006/relationships/image" Target="../media/image15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4" Type="http://schemas.openxmlformats.org/officeDocument/2006/relationships/image" Target="../media/image14.svg"/><Relationship Id="rId9" Type="http://schemas.openxmlformats.org/officeDocument/2006/relationships/slide" Target="slide1.xml"/><Relationship Id="rId1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slide" Target="slide8.xml"/><Relationship Id="rId18" Type="http://schemas.openxmlformats.org/officeDocument/2006/relationships/image" Target="../media/image36.png"/><Relationship Id="rId3" Type="http://schemas.openxmlformats.org/officeDocument/2006/relationships/image" Target="../media/image30.png"/><Relationship Id="rId7" Type="http://schemas.openxmlformats.org/officeDocument/2006/relationships/image" Target="../media/image20.png"/><Relationship Id="rId12" Type="http://schemas.openxmlformats.org/officeDocument/2006/relationships/slide" Target="slide7.xml"/><Relationship Id="rId17" Type="http://schemas.openxmlformats.org/officeDocument/2006/relationships/image" Target="../media/image35.png"/><Relationship Id="rId2" Type="http://schemas.openxmlformats.org/officeDocument/2006/relationships/notesSlide" Target="../notesSlides/notesSlide5.xml"/><Relationship Id="rId16" Type="http://schemas.openxmlformats.org/officeDocument/2006/relationships/slide" Target="slide10.xml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11" Type="http://schemas.openxmlformats.org/officeDocument/2006/relationships/slide" Target="slide6.xml"/><Relationship Id="rId5" Type="http://schemas.openxmlformats.org/officeDocument/2006/relationships/image" Target="../media/image17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image" Target="../media/image37.png"/><Relationship Id="rId4" Type="http://schemas.openxmlformats.org/officeDocument/2006/relationships/image" Target="../media/image31.svg"/><Relationship Id="rId9" Type="http://schemas.openxmlformats.org/officeDocument/2006/relationships/slide" Target="slide1.xml"/><Relationship Id="rId1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slide" Target="slide8.xml"/><Relationship Id="rId18" Type="http://schemas.openxmlformats.org/officeDocument/2006/relationships/image" Target="../media/image28.png"/><Relationship Id="rId3" Type="http://schemas.openxmlformats.org/officeDocument/2006/relationships/image" Target="../media/image31.svg"/><Relationship Id="rId7" Type="http://schemas.openxmlformats.org/officeDocument/2006/relationships/image" Target="../media/image20.png"/><Relationship Id="rId12" Type="http://schemas.openxmlformats.org/officeDocument/2006/relationships/slide" Target="slide7.xml"/><Relationship Id="rId17" Type="http://schemas.openxmlformats.org/officeDocument/2006/relationships/image" Target="../media/image27.png"/><Relationship Id="rId2" Type="http://schemas.openxmlformats.org/officeDocument/2006/relationships/image" Target="../media/image30.png"/><Relationship Id="rId16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11" Type="http://schemas.openxmlformats.org/officeDocument/2006/relationships/slide" Target="slide6.xml"/><Relationship Id="rId5" Type="http://schemas.openxmlformats.org/officeDocument/2006/relationships/image" Target="../media/image17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image" Target="../media/image24.png"/><Relationship Id="rId4" Type="http://schemas.openxmlformats.org/officeDocument/2006/relationships/image" Target="../media/image38.png"/><Relationship Id="rId9" Type="http://schemas.openxmlformats.org/officeDocument/2006/relationships/slide" Target="slide1.xml"/><Relationship Id="rId1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25.png"/><Relationship Id="rId3" Type="http://schemas.openxmlformats.org/officeDocument/2006/relationships/image" Target="../media/image17.png"/><Relationship Id="rId7" Type="http://schemas.openxmlformats.org/officeDocument/2006/relationships/slide" Target="slide1.xml"/><Relationship Id="rId12" Type="http://schemas.openxmlformats.org/officeDocument/2006/relationships/slide" Target="slide3.xml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11" Type="http://schemas.openxmlformats.org/officeDocument/2006/relationships/slide" Target="slide8.xml"/><Relationship Id="rId5" Type="http://schemas.openxmlformats.org/officeDocument/2006/relationships/image" Target="../media/image20.png"/><Relationship Id="rId15" Type="http://schemas.openxmlformats.org/officeDocument/2006/relationships/image" Target="../media/image22.png"/><Relationship Id="rId10" Type="http://schemas.openxmlformats.org/officeDocument/2006/relationships/slide" Target="slide7.xml"/><Relationship Id="rId4" Type="http://schemas.openxmlformats.org/officeDocument/2006/relationships/image" Target="../media/image18.png"/><Relationship Id="rId9" Type="http://schemas.openxmlformats.org/officeDocument/2006/relationships/slide" Target="slide6.xml"/><Relationship Id="rId1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3.xml"/><Relationship Id="rId3" Type="http://schemas.openxmlformats.org/officeDocument/2006/relationships/image" Target="../media/image18.png"/><Relationship Id="rId7" Type="http://schemas.openxmlformats.org/officeDocument/2006/relationships/image" Target="../media/image27.png"/><Relationship Id="rId12" Type="http://schemas.openxmlformats.org/officeDocument/2006/relationships/slide" Target="slide8.xml"/><Relationship Id="rId17" Type="http://schemas.openxmlformats.org/officeDocument/2006/relationships/image" Target="../media/image24.png"/><Relationship Id="rId2" Type="http://schemas.openxmlformats.org/officeDocument/2006/relationships/image" Target="../media/image17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11" Type="http://schemas.openxmlformats.org/officeDocument/2006/relationships/slide" Target="slide7.xml"/><Relationship Id="rId5" Type="http://schemas.openxmlformats.org/officeDocument/2006/relationships/image" Target="../media/image21.png"/><Relationship Id="rId15" Type="http://schemas.openxmlformats.org/officeDocument/2006/relationships/slide" Target="slide10.xml"/><Relationship Id="rId10" Type="http://schemas.openxmlformats.org/officeDocument/2006/relationships/slide" Target="slide6.xml"/><Relationship Id="rId4" Type="http://schemas.openxmlformats.org/officeDocument/2006/relationships/image" Target="../media/image20.png"/><Relationship Id="rId9" Type="http://schemas.openxmlformats.org/officeDocument/2006/relationships/slide" Target="slide5.xml"/><Relationship Id="rId1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slide" Target="slide8.xml"/><Relationship Id="rId18" Type="http://schemas.openxmlformats.org/officeDocument/2006/relationships/image" Target="../media/image24.png"/><Relationship Id="rId3" Type="http://schemas.openxmlformats.org/officeDocument/2006/relationships/image" Target="../media/image31.svg"/><Relationship Id="rId7" Type="http://schemas.openxmlformats.org/officeDocument/2006/relationships/image" Target="../media/image21.png"/><Relationship Id="rId12" Type="http://schemas.openxmlformats.org/officeDocument/2006/relationships/slide" Target="slide7.xml"/><Relationship Id="rId17" Type="http://schemas.openxmlformats.org/officeDocument/2006/relationships/image" Target="../media/image28.png"/><Relationship Id="rId2" Type="http://schemas.openxmlformats.org/officeDocument/2006/relationships/image" Target="../media/image30.png"/><Relationship Id="rId16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6.xml"/><Relationship Id="rId5" Type="http://schemas.openxmlformats.org/officeDocument/2006/relationships/image" Target="../media/image18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4" Type="http://schemas.openxmlformats.org/officeDocument/2006/relationships/image" Target="../media/image17.png"/><Relationship Id="rId9" Type="http://schemas.openxmlformats.org/officeDocument/2006/relationships/slide" Target="slide1.xml"/><Relationship Id="rId1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3.xml"/><Relationship Id="rId3" Type="http://schemas.openxmlformats.org/officeDocument/2006/relationships/image" Target="../media/image31.svg"/><Relationship Id="rId7" Type="http://schemas.openxmlformats.org/officeDocument/2006/relationships/image" Target="../media/image21.png"/><Relationship Id="rId12" Type="http://schemas.openxmlformats.org/officeDocument/2006/relationships/slide" Target="slide8.xml"/><Relationship Id="rId17" Type="http://schemas.openxmlformats.org/officeDocument/2006/relationships/image" Target="../media/image24.png"/><Relationship Id="rId2" Type="http://schemas.openxmlformats.org/officeDocument/2006/relationships/image" Target="../media/image30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7.xml"/><Relationship Id="rId5" Type="http://schemas.openxmlformats.org/officeDocument/2006/relationships/image" Target="../media/image18.png"/><Relationship Id="rId15" Type="http://schemas.openxmlformats.org/officeDocument/2006/relationships/slide" Target="slide10.xml"/><Relationship Id="rId10" Type="http://schemas.openxmlformats.org/officeDocument/2006/relationships/slide" Target="slide6.xml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slide" Target="slid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slide" Target="slide8.xml"/><Relationship Id="rId3" Type="http://schemas.openxmlformats.org/officeDocument/2006/relationships/image" Target="../media/image31.svg"/><Relationship Id="rId7" Type="http://schemas.openxmlformats.org/officeDocument/2006/relationships/image" Target="../media/image21.png"/><Relationship Id="rId12" Type="http://schemas.openxmlformats.org/officeDocument/2006/relationships/slide" Target="slide7.xml"/><Relationship Id="rId17" Type="http://schemas.openxmlformats.org/officeDocument/2006/relationships/image" Target="../media/image24.png"/><Relationship Id="rId2" Type="http://schemas.openxmlformats.org/officeDocument/2006/relationships/image" Target="../media/image30.png"/><Relationship Id="rId16" Type="http://schemas.openxmlformats.org/officeDocument/2006/relationships/slide" Target="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6.xml"/><Relationship Id="rId5" Type="http://schemas.openxmlformats.org/officeDocument/2006/relationships/image" Target="../media/image18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4" Type="http://schemas.openxmlformats.org/officeDocument/2006/relationships/image" Target="../media/image17.png"/><Relationship Id="rId9" Type="http://schemas.openxmlformats.org/officeDocument/2006/relationships/slide" Target="slide1.xml"/><Relationship Id="rId1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3.xml"/><Relationship Id="rId3" Type="http://schemas.openxmlformats.org/officeDocument/2006/relationships/image" Target="../media/image31.svg"/><Relationship Id="rId7" Type="http://schemas.openxmlformats.org/officeDocument/2006/relationships/image" Target="../media/image21.png"/><Relationship Id="rId12" Type="http://schemas.openxmlformats.org/officeDocument/2006/relationships/slide" Target="slide8.xml"/><Relationship Id="rId17" Type="http://schemas.openxmlformats.org/officeDocument/2006/relationships/image" Target="../media/image24.png"/><Relationship Id="rId2" Type="http://schemas.openxmlformats.org/officeDocument/2006/relationships/image" Target="../media/image30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7.xml"/><Relationship Id="rId5" Type="http://schemas.openxmlformats.org/officeDocument/2006/relationships/image" Target="../media/image18.png"/><Relationship Id="rId15" Type="http://schemas.openxmlformats.org/officeDocument/2006/relationships/slide" Target="slide10.xml"/><Relationship Id="rId10" Type="http://schemas.openxmlformats.org/officeDocument/2006/relationships/slide" Target="slide6.xml"/><Relationship Id="rId4" Type="http://schemas.openxmlformats.org/officeDocument/2006/relationships/image" Target="../media/image17.png"/><Relationship Id="rId9" Type="http://schemas.openxmlformats.org/officeDocument/2006/relationships/slide" Target="slide5.xml"/><Relationship Id="rId1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slide" Target="slide8.xml"/><Relationship Id="rId18" Type="http://schemas.openxmlformats.org/officeDocument/2006/relationships/image" Target="../media/image34.png"/><Relationship Id="rId3" Type="http://schemas.openxmlformats.org/officeDocument/2006/relationships/image" Target="../media/image30.png"/><Relationship Id="rId7" Type="http://schemas.openxmlformats.org/officeDocument/2006/relationships/image" Target="../media/image20.png"/><Relationship Id="rId12" Type="http://schemas.openxmlformats.org/officeDocument/2006/relationships/slide" Target="slide7.xml"/><Relationship Id="rId17" Type="http://schemas.openxmlformats.org/officeDocument/2006/relationships/image" Target="../media/image33.png"/><Relationship Id="rId2" Type="http://schemas.openxmlformats.org/officeDocument/2006/relationships/notesSlide" Target="../notesSlides/notesSlide4.xml"/><Relationship Id="rId16" Type="http://schemas.openxmlformats.org/officeDocument/2006/relationships/slide" Target="slide10.xml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11" Type="http://schemas.openxmlformats.org/officeDocument/2006/relationships/slide" Target="slide6.xml"/><Relationship Id="rId5" Type="http://schemas.openxmlformats.org/officeDocument/2006/relationships/image" Target="../media/image17.png"/><Relationship Id="rId15" Type="http://schemas.openxmlformats.org/officeDocument/2006/relationships/slide" Target="slide9.xml"/><Relationship Id="rId10" Type="http://schemas.openxmlformats.org/officeDocument/2006/relationships/slide" Target="slide5.xml"/><Relationship Id="rId19" Type="http://schemas.openxmlformats.org/officeDocument/2006/relationships/image" Target="../media/image28.png"/><Relationship Id="rId4" Type="http://schemas.openxmlformats.org/officeDocument/2006/relationships/image" Target="../media/image31.svg"/><Relationship Id="rId9" Type="http://schemas.openxmlformats.org/officeDocument/2006/relationships/slide" Target="slide1.xml"/><Relationship Id="rId1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1" name="그래픽 60">
            <a:extLst>
              <a:ext uri="{FF2B5EF4-FFF2-40B4-BE49-F238E27FC236}">
                <a16:creationId xmlns:a16="http://schemas.microsoft.com/office/drawing/2014/main" id="{D355424A-C946-105A-97B4-7EF0026F87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2961" y="1146453"/>
            <a:ext cx="275415" cy="5665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542007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dirty="0">
                <a:solidFill>
                  <a:schemeClr val="bg1"/>
                </a:solidFill>
              </a:rPr>
              <a:t>수의 크기를 </a:t>
            </a:r>
            <a:endParaRPr lang="en-US" altLang="ko-KR" sz="60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ko-KR" altLang="en-US" sz="6000" b="1" dirty="0">
                <a:solidFill>
                  <a:schemeClr val="bg1"/>
                </a:solidFill>
              </a:rPr>
              <a:t>비교해 볼까요</a:t>
            </a:r>
            <a:r>
              <a:rPr lang="en-US" altLang="ko-KR" sz="6000" b="1" dirty="0">
                <a:solidFill>
                  <a:schemeClr val="bg1"/>
                </a:solidFill>
              </a:rPr>
              <a:t>?</a:t>
            </a:r>
            <a:endParaRPr lang="ko-KR" altLang="en-US" sz="6000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D4F46B-06CF-FE3D-8964-1208930CB60C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큰 수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22~23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B7D5781E-6756-1E76-D67D-FD3048EB01FD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CA9774C-295B-4821-EB8D-2E8830C666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8793D76-736D-6264-5F27-4DA0078A4668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18~19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>
                    <a:solidFill>
                      <a:srgbClr val="B0B0B0"/>
                    </a:solidFill>
                  </a:rPr>
                  <a:t>10</a:t>
                </a:r>
                <a:endParaRPr lang="en-US" altLang="ko-KR" sz="2000" dirty="0">
                  <a:solidFill>
                    <a:srgbClr val="B0B0B0"/>
                  </a:solidFill>
                </a:endParaRP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32" name="그룹 31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33" name="사각형: 둥근 모서리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A143182-FBE2-9A90-3636-3AEFC3F6E2FE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chemeClr val="bg1"/>
                    </a:solidFill>
                  </a:rPr>
                  <a:t>차시 시작</a:t>
                </a:r>
              </a:p>
            </p:txBody>
          </p:sp>
          <p:sp>
            <p:nvSpPr>
              <p:cNvPr id="34" name="사각형: 둥근 모서리 22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F02616E1-6118-2B0F-8EE4-F9D1D9253F85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35" name="사각형: 둥근 모서리 23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D2E94E16-06BF-08D2-6BB2-66B01F60D21B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36" name="사각형: 둥근 모서리 24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C5D19490-18B9-FD00-5456-28E7D5D0B131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37" name="사각형: 둥근 모서리 25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2D8B46CF-02FE-0257-5DC5-75D14C12DF81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38" name="사각형: 둥근 모서리 26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484FA4AC-9511-B3B5-8A2E-29A02222E18B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39" name="사각형: 둥근 모서리 27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3F7283B0-5226-5E04-EF68-0341CB3DD121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28" name="사각형: 둥근 모서리 62">
              <a:hlinkClick r:id="rId16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11" name="Picture 11">
            <a:extLst>
              <a:ext uri="{FF2B5EF4-FFF2-40B4-BE49-F238E27FC236}">
                <a16:creationId xmlns:a16="http://schemas.microsoft.com/office/drawing/2014/main" id="{873460DE-45A1-28A8-48AB-870FB5D7442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>
            <a:extLst>
              <a:ext uri="{FF2B5EF4-FFF2-40B4-BE49-F238E27FC236}">
                <a16:creationId xmlns:a16="http://schemas.microsoft.com/office/drawing/2014/main" id="{E42E4E99-71F3-52E5-C9E9-CCBAE6E3FB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CFAF2013-0AB2-E73C-B239-4833281EDE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F7348426-DB12-A543-6DAC-2E84FF2E3C3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5320D90B-FEC0-C293-7736-E5EA2526CEB2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5214A43-4965-D473-E676-BA1BECA2F6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C95C48C-1E64-4719-8915-18E6E30B85C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0" name="그룹 9">
              <a:extLst>
                <a:ext uri="{FF2B5EF4-FFF2-40B4-BE49-F238E27FC236}">
                  <a16:creationId xmlns:a16="http://schemas.microsoft.com/office/drawing/2014/main" id="{9D223DA8-7B4C-12BA-2ED2-8D4251252157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85E00E5-81AD-82DE-BD25-B1926404A4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22451A-73A5-19D4-DC97-96AF7C24CB7A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72" name="그룹 7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73" name="사각형: 둥근 모서리 46">
              <a:hlinkClick r:id="rId9" action="ppaction://hlinksldjump"/>
              <a:extLst>
                <a:ext uri="{FF2B5EF4-FFF2-40B4-BE49-F238E27FC236}">
                  <a16:creationId xmlns:a16="http://schemas.microsoft.com/office/drawing/2014/main" id="{A2676485-BDB0-4ACE-1CC3-DF0910233CC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4" name="사각형: 둥근 모서리 47">
              <a:hlinkClick r:id="rId10" action="ppaction://hlinksldjump"/>
              <a:extLst>
                <a:ext uri="{FF2B5EF4-FFF2-40B4-BE49-F238E27FC236}">
                  <a16:creationId xmlns:a16="http://schemas.microsoft.com/office/drawing/2014/main" id="{4ADEEE34-99FA-666E-1D70-C1C8BD35325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48">
              <a:hlinkClick r:id="rId11" action="ppaction://hlinksldjump"/>
              <a:extLst>
                <a:ext uri="{FF2B5EF4-FFF2-40B4-BE49-F238E27FC236}">
                  <a16:creationId xmlns:a16="http://schemas.microsoft.com/office/drawing/2014/main" id="{4CB4E4FD-78C5-C673-75B2-C6046A3E8E7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49">
              <a:hlinkClick r:id="rId12" action="ppaction://hlinksldjump"/>
              <a:extLst>
                <a:ext uri="{FF2B5EF4-FFF2-40B4-BE49-F238E27FC236}">
                  <a16:creationId xmlns:a16="http://schemas.microsoft.com/office/drawing/2014/main" id="{9158B5CB-FBAD-7280-ED40-F218F6CC9CD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50">
              <a:hlinkClick r:id="rId13" action="ppaction://hlinksldjump"/>
              <a:extLst>
                <a:ext uri="{FF2B5EF4-FFF2-40B4-BE49-F238E27FC236}">
                  <a16:creationId xmlns:a16="http://schemas.microsoft.com/office/drawing/2014/main" id="{28C1D6E2-D6B0-DC8D-362C-7674814528F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56">
              <a:hlinkClick r:id="rId14" action="ppaction://hlinksldjump"/>
              <a:extLst>
                <a:ext uri="{FF2B5EF4-FFF2-40B4-BE49-F238E27FC236}">
                  <a16:creationId xmlns:a16="http://schemas.microsoft.com/office/drawing/2014/main" id="{4FC9059C-A393-821C-E133-48F6E7AEE7E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9" name="사각형: 둥근 모서리 57">
              <a:hlinkClick r:id="rId15" action="ppaction://hlinksldjump"/>
              <a:extLst>
                <a:ext uri="{FF2B5EF4-FFF2-40B4-BE49-F238E27FC236}">
                  <a16:creationId xmlns:a16="http://schemas.microsoft.com/office/drawing/2014/main" id="{676EA10B-BDDF-ADE4-5EA7-075C7973706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0" name="사각형: 둥근 모서리 58">
              <a:hlinkClick r:id="rId16" action="ppaction://hlinksldjump"/>
              <a:extLst>
                <a:ext uri="{FF2B5EF4-FFF2-40B4-BE49-F238E27FC236}">
                  <a16:creationId xmlns:a16="http://schemas.microsoft.com/office/drawing/2014/main" id="{3D039FE6-3513-CF68-30ED-1216A208AE1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92420" y="1678574"/>
            <a:ext cx="10342999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다음은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1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년 동안 우리나라의 콘텐츠 판매 금액입니다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관심 있는 종류를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가지 선택하고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,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 판매 금액을 비교해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D2CBC250-BA53-4C2F-A526-3E6D430C711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id="{281FD6C3-23FF-4AA6-9BE9-B61BEFACA091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2525393" y="2918649"/>
            <a:ext cx="893410" cy="296285"/>
          </a:xfrm>
          <a:prstGeom prst="rect">
            <a:avLst/>
          </a:prstGeom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020773B7-C147-4811-8D9F-DC2F6EFB353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950321" y="3465809"/>
            <a:ext cx="8754967" cy="25088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15911E-91A8-493B-95F5-F3FF94A43DCB}"/>
              </a:ext>
            </a:extLst>
          </p:cNvPr>
          <p:cNvSpPr txBox="1"/>
          <p:nvPr/>
        </p:nvSpPr>
        <p:spPr>
          <a:xfrm>
            <a:off x="2294982" y="3560075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종류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82F0510-FECE-4B77-8D89-126F073F86D1}"/>
              </a:ext>
            </a:extLst>
          </p:cNvPr>
          <p:cNvSpPr txBox="1"/>
          <p:nvPr/>
        </p:nvSpPr>
        <p:spPr>
          <a:xfrm>
            <a:off x="4479377" y="3560075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판매 금액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원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24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06F144-DA8A-4CAC-9D05-CE80D49ECE08}"/>
              </a:ext>
            </a:extLst>
          </p:cNvPr>
          <p:cNvSpPr txBox="1"/>
          <p:nvPr/>
        </p:nvSpPr>
        <p:spPr>
          <a:xfrm>
            <a:off x="6608260" y="3560075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종류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0CCD6C-C6A5-444C-88EF-0CA99C0AB50E}"/>
              </a:ext>
            </a:extLst>
          </p:cNvPr>
          <p:cNvSpPr txBox="1"/>
          <p:nvPr/>
        </p:nvSpPr>
        <p:spPr>
          <a:xfrm>
            <a:off x="8792655" y="3560075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판매 금액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원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24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B5FCDC9-3140-409F-B663-3181A97275B4}"/>
              </a:ext>
            </a:extLst>
          </p:cNvPr>
          <p:cNvSpPr txBox="1"/>
          <p:nvPr/>
        </p:nvSpPr>
        <p:spPr>
          <a:xfrm>
            <a:off x="2299301" y="4962163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만화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F5A14AB-2A9A-4325-B3DE-4669908A2AC3}"/>
              </a:ext>
            </a:extLst>
          </p:cNvPr>
          <p:cNvSpPr txBox="1"/>
          <p:nvPr/>
        </p:nvSpPr>
        <p:spPr>
          <a:xfrm>
            <a:off x="4433455" y="4980308"/>
            <a:ext cx="1662545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1321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F89F477-0BF8-4E43-904C-539D33A33C73}"/>
              </a:ext>
            </a:extLst>
          </p:cNvPr>
          <p:cNvSpPr txBox="1"/>
          <p:nvPr/>
        </p:nvSpPr>
        <p:spPr>
          <a:xfrm>
            <a:off x="6652762" y="4002825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영화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E5C17FC-823C-48F7-A0DA-CAA5A57F1E81}"/>
              </a:ext>
            </a:extLst>
          </p:cNvPr>
          <p:cNvSpPr txBox="1"/>
          <p:nvPr/>
        </p:nvSpPr>
        <p:spPr>
          <a:xfrm>
            <a:off x="8837157" y="4002825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2461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1FD6868-4723-44E1-B114-E8E0D5EED66A}"/>
              </a:ext>
            </a:extLst>
          </p:cNvPr>
          <p:cNvSpPr txBox="1"/>
          <p:nvPr/>
        </p:nvSpPr>
        <p:spPr>
          <a:xfrm>
            <a:off x="2333589" y="5457988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애니메이션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2E7D2B8-1F85-4752-94D1-A318BC1805F4}"/>
              </a:ext>
            </a:extLst>
          </p:cNvPr>
          <p:cNvSpPr txBox="1"/>
          <p:nvPr/>
        </p:nvSpPr>
        <p:spPr>
          <a:xfrm>
            <a:off x="4196779" y="5457988"/>
            <a:ext cx="2055983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7555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2000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만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AC60C2D-4AAB-4E8B-AF7C-5E4141E11D24}"/>
              </a:ext>
            </a:extLst>
          </p:cNvPr>
          <p:cNvSpPr txBox="1"/>
          <p:nvPr/>
        </p:nvSpPr>
        <p:spPr>
          <a:xfrm>
            <a:off x="6655865" y="4982802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방송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49256D4-0B76-49B3-B8B1-B8416E67F7DE}"/>
              </a:ext>
            </a:extLst>
          </p:cNvPr>
          <p:cNvSpPr txBox="1"/>
          <p:nvPr/>
        </p:nvSpPr>
        <p:spPr>
          <a:xfrm>
            <a:off x="8728692" y="4982802"/>
            <a:ext cx="174166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23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9707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3CD2338-948C-4431-A127-FC34632F9C2C}"/>
              </a:ext>
            </a:extLst>
          </p:cNvPr>
          <p:cNvSpPr txBox="1"/>
          <p:nvPr/>
        </p:nvSpPr>
        <p:spPr>
          <a:xfrm>
            <a:off x="6641548" y="4496901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음악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6321FB3-E4CF-4163-B73A-CD614470270F}"/>
              </a:ext>
            </a:extLst>
          </p:cNvPr>
          <p:cNvSpPr txBox="1"/>
          <p:nvPr/>
        </p:nvSpPr>
        <p:spPr>
          <a:xfrm>
            <a:off x="8825943" y="4496901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3717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7767B-5A3F-4978-B286-D86FBDA483DD}"/>
              </a:ext>
            </a:extLst>
          </p:cNvPr>
          <p:cNvSpPr txBox="1"/>
          <p:nvPr/>
        </p:nvSpPr>
        <p:spPr>
          <a:xfrm>
            <a:off x="2279576" y="4004143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게임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DA760EE-1EDD-469E-988A-7A6BAB93A54B}"/>
              </a:ext>
            </a:extLst>
          </p:cNvPr>
          <p:cNvSpPr txBox="1"/>
          <p:nvPr/>
        </p:nvSpPr>
        <p:spPr>
          <a:xfrm>
            <a:off x="4323880" y="4004143"/>
            <a:ext cx="1798712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9913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199AC45-EACA-4D3D-9C5C-457670A11C7B}"/>
              </a:ext>
            </a:extLst>
          </p:cNvPr>
          <p:cNvSpPr txBox="1"/>
          <p:nvPr/>
        </p:nvSpPr>
        <p:spPr>
          <a:xfrm>
            <a:off x="2287779" y="4499828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광고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A067540-ED8E-4FB6-9CE1-3527C08A8D84}"/>
              </a:ext>
            </a:extLst>
          </p:cNvPr>
          <p:cNvSpPr txBox="1"/>
          <p:nvPr/>
        </p:nvSpPr>
        <p:spPr>
          <a:xfrm>
            <a:off x="4222862" y="4499828"/>
            <a:ext cx="2017154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18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9219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AB0B2ED-8F5F-4D3F-80BB-72CBE72ABDE3}"/>
              </a:ext>
            </a:extLst>
          </p:cNvPr>
          <p:cNvSpPr txBox="1"/>
          <p:nvPr/>
        </p:nvSpPr>
        <p:spPr>
          <a:xfrm>
            <a:off x="6641548" y="5439657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캐릭터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EC5BF8F-5DF9-4104-8B49-8149225CA725}"/>
              </a:ext>
            </a:extLst>
          </p:cNvPr>
          <p:cNvSpPr txBox="1"/>
          <p:nvPr/>
        </p:nvSpPr>
        <p:spPr>
          <a:xfrm>
            <a:off x="8825943" y="5439657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39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9ED23144-D0C3-4C5F-A323-A8CC49D56297}"/>
              </a:ext>
            </a:extLst>
          </p:cNvPr>
          <p:cNvSpPr txBox="1"/>
          <p:nvPr/>
        </p:nvSpPr>
        <p:spPr>
          <a:xfrm>
            <a:off x="8102813" y="3111990"/>
            <a:ext cx="2880821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[</a:t>
            </a:r>
            <a:r>
              <a:rPr lang="ko-KR" altLang="en-US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출처</a:t>
            </a:r>
            <a:r>
              <a:rPr lang="en-US" altLang="ko-KR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: </a:t>
            </a:r>
            <a:r>
              <a:rPr lang="ko-KR" altLang="en-US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문화체육관광부</a:t>
            </a:r>
            <a:r>
              <a:rPr lang="en-US" altLang="ko-KR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, 2023]</a:t>
            </a:r>
            <a:endParaRPr lang="ko-KR" altLang="en-US" b="1" spc="-300" dirty="0">
              <a:solidFill>
                <a:schemeClr val="bg1">
                  <a:lumMod val="65000"/>
                </a:scheme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4" name="그림 28">
            <a:extLst>
              <a:ext uri="{FF2B5EF4-FFF2-40B4-BE49-F238E27FC236}">
                <a16:creationId xmlns:a16="http://schemas.microsoft.com/office/drawing/2014/main" id="{BBA46820-520A-09A7-68AC-429DE6CBB701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47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>
            <a:extLst>
              <a:ext uri="{FF2B5EF4-FFF2-40B4-BE49-F238E27FC236}">
                <a16:creationId xmlns:a16="http://schemas.microsoft.com/office/drawing/2014/main" id="{E42E4E99-71F3-52E5-C9E9-CCBAE6E3FB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CFAF2013-0AB2-E73C-B239-4833281EDE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3" name="그룹 22">
            <a:extLst>
              <a:ext uri="{FF2B5EF4-FFF2-40B4-BE49-F238E27FC236}">
                <a16:creationId xmlns:a16="http://schemas.microsoft.com/office/drawing/2014/main" id="{5DCCC82F-6183-39B8-5DC9-4DAFDBB68D19}"/>
              </a:ext>
            </a:extLst>
          </p:cNvPr>
          <p:cNvGrpSpPr/>
          <p:nvPr/>
        </p:nvGrpSpPr>
        <p:grpSpPr>
          <a:xfrm>
            <a:off x="645665" y="863336"/>
            <a:ext cx="2779993" cy="5087400"/>
            <a:chOff x="645665" y="863336"/>
            <a:chExt cx="2779993" cy="5087400"/>
          </a:xfrm>
        </p:grpSpPr>
        <p:sp>
          <p:nvSpPr>
            <p:cNvPr id="28" name="자유형: 도형 27">
              <a:extLst>
                <a:ext uri="{FF2B5EF4-FFF2-40B4-BE49-F238E27FC236}">
                  <a16:creationId xmlns:a16="http://schemas.microsoft.com/office/drawing/2014/main" id="{DBE9CC0E-4E08-EFEA-3066-A14E8E5D4142}"/>
                </a:ext>
              </a:extLst>
            </p:cNvPr>
            <p:cNvSpPr/>
            <p:nvPr/>
          </p:nvSpPr>
          <p:spPr>
            <a:xfrm flipH="1">
              <a:off x="647542" y="1129552"/>
              <a:ext cx="401600" cy="407739"/>
            </a:xfrm>
            <a:custGeom>
              <a:avLst/>
              <a:gdLst>
                <a:gd name="connsiteX0" fmla="*/ 21921 w 401600"/>
                <a:gd name="connsiteY0" fmla="*/ 0 h 407739"/>
                <a:gd name="connsiteX1" fmla="*/ 290459 w 401600"/>
                <a:gd name="connsiteY1" fmla="*/ 113115 h 407739"/>
                <a:gd name="connsiteX2" fmla="*/ 401601 w 401600"/>
                <a:gd name="connsiteY2" fmla="*/ 385818 h 407739"/>
                <a:gd name="connsiteX3" fmla="*/ 379679 w 401600"/>
                <a:gd name="connsiteY3" fmla="*/ 407739 h 407739"/>
                <a:gd name="connsiteX4" fmla="*/ 357758 w 401600"/>
                <a:gd name="connsiteY4" fmla="*/ 385818 h 407739"/>
                <a:gd name="connsiteX5" fmla="*/ 259331 w 401600"/>
                <a:gd name="connsiteY5" fmla="*/ 143805 h 407739"/>
                <a:gd name="connsiteX6" fmla="*/ 21921 w 401600"/>
                <a:gd name="connsiteY6" fmla="*/ 43843 h 407739"/>
                <a:gd name="connsiteX7" fmla="*/ 0 w 401600"/>
                <a:gd name="connsiteY7" fmla="*/ 21921 h 407739"/>
                <a:gd name="connsiteX8" fmla="*/ 21921 w 401600"/>
                <a:gd name="connsiteY8" fmla="*/ 0 h 40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1600" h="407739">
                  <a:moveTo>
                    <a:pt x="21921" y="0"/>
                  </a:moveTo>
                  <a:cubicBezTo>
                    <a:pt x="126706" y="0"/>
                    <a:pt x="221845" y="43404"/>
                    <a:pt x="290459" y="113115"/>
                  </a:cubicBezTo>
                  <a:cubicBezTo>
                    <a:pt x="359073" y="182825"/>
                    <a:pt x="401601" y="279499"/>
                    <a:pt x="401601" y="385818"/>
                  </a:cubicBezTo>
                  <a:cubicBezTo>
                    <a:pt x="401601" y="397875"/>
                    <a:pt x="391736" y="407739"/>
                    <a:pt x="379679" y="407739"/>
                  </a:cubicBezTo>
                  <a:cubicBezTo>
                    <a:pt x="367623" y="407739"/>
                    <a:pt x="357758" y="397875"/>
                    <a:pt x="357758" y="385818"/>
                  </a:cubicBezTo>
                  <a:cubicBezTo>
                    <a:pt x="357758" y="291117"/>
                    <a:pt x="320053" y="205843"/>
                    <a:pt x="259331" y="143805"/>
                  </a:cubicBezTo>
                  <a:cubicBezTo>
                    <a:pt x="198389" y="81986"/>
                    <a:pt x="114649" y="43843"/>
                    <a:pt x="21921" y="43843"/>
                  </a:cubicBezTo>
                  <a:cubicBezTo>
                    <a:pt x="9865" y="43843"/>
                    <a:pt x="0" y="33978"/>
                    <a:pt x="0" y="21921"/>
                  </a:cubicBezTo>
                  <a:cubicBezTo>
                    <a:pt x="0" y="9865"/>
                    <a:pt x="9865" y="0"/>
                    <a:pt x="21921" y="0"/>
                  </a:cubicBezTo>
                  <a:close/>
                </a:path>
              </a:pathLst>
            </a:custGeom>
            <a:solidFill>
              <a:srgbClr val="50BC81"/>
            </a:solidFill>
            <a:ln w="21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" name="자유형: 도형 28">
              <a:extLst>
                <a:ext uri="{FF2B5EF4-FFF2-40B4-BE49-F238E27FC236}">
                  <a16:creationId xmlns:a16="http://schemas.microsoft.com/office/drawing/2014/main" id="{454C7FE0-61E8-3FBD-7B9E-9F52D70AAF33}"/>
                </a:ext>
              </a:extLst>
            </p:cNvPr>
            <p:cNvSpPr/>
            <p:nvPr/>
          </p:nvSpPr>
          <p:spPr>
            <a:xfrm flipH="1">
              <a:off x="647542" y="5542997"/>
              <a:ext cx="401600" cy="407739"/>
            </a:xfrm>
            <a:custGeom>
              <a:avLst/>
              <a:gdLst>
                <a:gd name="connsiteX0" fmla="*/ 21921 w 401600"/>
                <a:gd name="connsiteY0" fmla="*/ 363896 h 407739"/>
                <a:gd name="connsiteX1" fmla="*/ 259331 w 401600"/>
                <a:gd name="connsiteY1" fmla="*/ 263935 h 407739"/>
                <a:gd name="connsiteX2" fmla="*/ 357758 w 401600"/>
                <a:gd name="connsiteY2" fmla="*/ 21921 h 407739"/>
                <a:gd name="connsiteX3" fmla="*/ 379679 w 401600"/>
                <a:gd name="connsiteY3" fmla="*/ 0 h 407739"/>
                <a:gd name="connsiteX4" fmla="*/ 401601 w 401600"/>
                <a:gd name="connsiteY4" fmla="*/ 21921 h 407739"/>
                <a:gd name="connsiteX5" fmla="*/ 290459 w 401600"/>
                <a:gd name="connsiteY5" fmla="*/ 294624 h 407739"/>
                <a:gd name="connsiteX6" fmla="*/ 21921 w 401600"/>
                <a:gd name="connsiteY6" fmla="*/ 407739 h 407739"/>
                <a:gd name="connsiteX7" fmla="*/ 0 w 401600"/>
                <a:gd name="connsiteY7" fmla="*/ 385818 h 407739"/>
                <a:gd name="connsiteX8" fmla="*/ 21921 w 401600"/>
                <a:gd name="connsiteY8" fmla="*/ 363896 h 40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1600" h="407739">
                  <a:moveTo>
                    <a:pt x="21921" y="363896"/>
                  </a:moveTo>
                  <a:cubicBezTo>
                    <a:pt x="114649" y="363896"/>
                    <a:pt x="198389" y="325753"/>
                    <a:pt x="259331" y="263935"/>
                  </a:cubicBezTo>
                  <a:cubicBezTo>
                    <a:pt x="320272" y="201897"/>
                    <a:pt x="357758" y="116622"/>
                    <a:pt x="357758" y="21921"/>
                  </a:cubicBezTo>
                  <a:cubicBezTo>
                    <a:pt x="357758" y="9865"/>
                    <a:pt x="367623" y="0"/>
                    <a:pt x="379679" y="0"/>
                  </a:cubicBezTo>
                  <a:cubicBezTo>
                    <a:pt x="391736" y="0"/>
                    <a:pt x="401601" y="9865"/>
                    <a:pt x="401601" y="21921"/>
                  </a:cubicBezTo>
                  <a:cubicBezTo>
                    <a:pt x="401601" y="128241"/>
                    <a:pt x="359073" y="224914"/>
                    <a:pt x="290459" y="294624"/>
                  </a:cubicBezTo>
                  <a:cubicBezTo>
                    <a:pt x="221845" y="364335"/>
                    <a:pt x="126706" y="407739"/>
                    <a:pt x="21921" y="407739"/>
                  </a:cubicBezTo>
                  <a:cubicBezTo>
                    <a:pt x="9865" y="407739"/>
                    <a:pt x="0" y="397875"/>
                    <a:pt x="0" y="385818"/>
                  </a:cubicBezTo>
                  <a:cubicBezTo>
                    <a:pt x="0" y="373761"/>
                    <a:pt x="9865" y="363896"/>
                    <a:pt x="21921" y="363896"/>
                  </a:cubicBezTo>
                  <a:close/>
                </a:path>
              </a:pathLst>
            </a:custGeom>
            <a:solidFill>
              <a:srgbClr val="50BC81"/>
            </a:solidFill>
            <a:ln w="21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0" name="자유형: 도형 39">
              <a:extLst>
                <a:ext uri="{FF2B5EF4-FFF2-40B4-BE49-F238E27FC236}">
                  <a16:creationId xmlns:a16="http://schemas.microsoft.com/office/drawing/2014/main" id="{F10FB54A-E002-A68B-0A4B-122FF34FDD39}"/>
                </a:ext>
              </a:extLst>
            </p:cNvPr>
            <p:cNvSpPr/>
            <p:nvPr/>
          </p:nvSpPr>
          <p:spPr>
            <a:xfrm flipH="1">
              <a:off x="645665" y="1496955"/>
              <a:ext cx="45719" cy="4086378"/>
            </a:xfrm>
            <a:custGeom>
              <a:avLst/>
              <a:gdLst>
                <a:gd name="connsiteX0" fmla="*/ 0 w 43842"/>
                <a:gd name="connsiteY0" fmla="*/ 4224923 h 4246844"/>
                <a:gd name="connsiteX1" fmla="*/ 0 w 43842"/>
                <a:gd name="connsiteY1" fmla="*/ 21921 h 4246844"/>
                <a:gd name="connsiteX2" fmla="*/ 21921 w 43842"/>
                <a:gd name="connsiteY2" fmla="*/ 0 h 4246844"/>
                <a:gd name="connsiteX3" fmla="*/ 43843 w 43842"/>
                <a:gd name="connsiteY3" fmla="*/ 21921 h 4246844"/>
                <a:gd name="connsiteX4" fmla="*/ 43843 w 43842"/>
                <a:gd name="connsiteY4" fmla="*/ 4224923 h 4246844"/>
                <a:gd name="connsiteX5" fmla="*/ 21921 w 43842"/>
                <a:gd name="connsiteY5" fmla="*/ 4246845 h 4246844"/>
                <a:gd name="connsiteX6" fmla="*/ 0 w 43842"/>
                <a:gd name="connsiteY6" fmla="*/ 4224923 h 4246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842" h="4246844">
                  <a:moveTo>
                    <a:pt x="0" y="4224923"/>
                  </a:moveTo>
                  <a:lnTo>
                    <a:pt x="0" y="21921"/>
                  </a:lnTo>
                  <a:cubicBezTo>
                    <a:pt x="0" y="9865"/>
                    <a:pt x="9865" y="0"/>
                    <a:pt x="21921" y="0"/>
                  </a:cubicBezTo>
                  <a:cubicBezTo>
                    <a:pt x="33978" y="0"/>
                    <a:pt x="43843" y="9865"/>
                    <a:pt x="43843" y="21921"/>
                  </a:cubicBezTo>
                  <a:lnTo>
                    <a:pt x="43843" y="4224923"/>
                  </a:lnTo>
                  <a:cubicBezTo>
                    <a:pt x="43843" y="4236980"/>
                    <a:pt x="33978" y="4246845"/>
                    <a:pt x="21921" y="4246845"/>
                  </a:cubicBezTo>
                  <a:cubicBezTo>
                    <a:pt x="9865" y="4246845"/>
                    <a:pt x="0" y="4236980"/>
                    <a:pt x="0" y="4224923"/>
                  </a:cubicBezTo>
                </a:path>
              </a:pathLst>
            </a:custGeom>
            <a:solidFill>
              <a:srgbClr val="50BC81"/>
            </a:solidFill>
            <a:ln w="216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pic>
          <p:nvPicPr>
            <p:cNvPr id="26" name="그림 25">
              <a:extLst>
                <a:ext uri="{FF2B5EF4-FFF2-40B4-BE49-F238E27FC236}">
                  <a16:creationId xmlns:a16="http://schemas.microsoft.com/office/drawing/2014/main" id="{2D9B5AF1-8489-D8DB-7424-F0CF20B924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4570" y="863336"/>
              <a:ext cx="2541088" cy="640243"/>
            </a:xfrm>
            <a:prstGeom prst="rect">
              <a:avLst/>
            </a:prstGeom>
          </p:spPr>
        </p:pic>
      </p:grp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F7348426-DB12-A543-6DAC-2E84FF2E3C3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5320D90B-FEC0-C293-7736-E5EA2526CEB2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5214A43-4965-D473-E676-BA1BECA2F67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C95C48C-1E64-4719-8915-18E6E30B85C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0" name="그룹 9">
              <a:extLst>
                <a:ext uri="{FF2B5EF4-FFF2-40B4-BE49-F238E27FC236}">
                  <a16:creationId xmlns:a16="http://schemas.microsoft.com/office/drawing/2014/main" id="{9D223DA8-7B4C-12BA-2ED2-8D4251252157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85E00E5-81AD-82DE-BD25-B1926404A4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722451A-73A5-19D4-DC97-96AF7C24CB7A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72" name="그룹 7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73" name="사각형: 둥근 모서리 46">
              <a:hlinkClick r:id="rId9" action="ppaction://hlinksldjump"/>
              <a:extLst>
                <a:ext uri="{FF2B5EF4-FFF2-40B4-BE49-F238E27FC236}">
                  <a16:creationId xmlns:a16="http://schemas.microsoft.com/office/drawing/2014/main" id="{A2676485-BDB0-4ACE-1CC3-DF0910233CC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4" name="사각형: 둥근 모서리 47">
              <a:hlinkClick r:id="rId10" action="ppaction://hlinksldjump"/>
              <a:extLst>
                <a:ext uri="{FF2B5EF4-FFF2-40B4-BE49-F238E27FC236}">
                  <a16:creationId xmlns:a16="http://schemas.microsoft.com/office/drawing/2014/main" id="{4ADEEE34-99FA-666E-1D70-C1C8BD35325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48">
              <a:hlinkClick r:id="rId11" action="ppaction://hlinksldjump"/>
              <a:extLst>
                <a:ext uri="{FF2B5EF4-FFF2-40B4-BE49-F238E27FC236}">
                  <a16:creationId xmlns:a16="http://schemas.microsoft.com/office/drawing/2014/main" id="{4CB4E4FD-78C5-C673-75B2-C6046A3E8E7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49">
              <a:hlinkClick r:id="rId12" action="ppaction://hlinksldjump"/>
              <a:extLst>
                <a:ext uri="{FF2B5EF4-FFF2-40B4-BE49-F238E27FC236}">
                  <a16:creationId xmlns:a16="http://schemas.microsoft.com/office/drawing/2014/main" id="{9158B5CB-FBAD-7280-ED40-F218F6CC9CD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50">
              <a:hlinkClick r:id="rId13" action="ppaction://hlinksldjump"/>
              <a:extLst>
                <a:ext uri="{FF2B5EF4-FFF2-40B4-BE49-F238E27FC236}">
                  <a16:creationId xmlns:a16="http://schemas.microsoft.com/office/drawing/2014/main" id="{28C1D6E2-D6B0-DC8D-362C-7674814528F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56">
              <a:hlinkClick r:id="rId14" action="ppaction://hlinksldjump"/>
              <a:extLst>
                <a:ext uri="{FF2B5EF4-FFF2-40B4-BE49-F238E27FC236}">
                  <a16:creationId xmlns:a16="http://schemas.microsoft.com/office/drawing/2014/main" id="{4FC9059C-A393-821C-E133-48F6E7AEE7E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9" name="사각형: 둥근 모서리 57">
              <a:hlinkClick r:id="rId15" action="ppaction://hlinksldjump"/>
              <a:extLst>
                <a:ext uri="{FF2B5EF4-FFF2-40B4-BE49-F238E27FC236}">
                  <a16:creationId xmlns:a16="http://schemas.microsoft.com/office/drawing/2014/main" id="{676EA10B-BDDF-ADE4-5EA7-075C7973706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0" name="사각형: 둥근 모서리 58">
              <a:hlinkClick r:id="rId16" action="ppaction://hlinksldjump"/>
              <a:extLst>
                <a:ext uri="{FF2B5EF4-FFF2-40B4-BE49-F238E27FC236}">
                  <a16:creationId xmlns:a16="http://schemas.microsoft.com/office/drawing/2014/main" id="{3D039FE6-3513-CF68-30ED-1216A208AE1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415480" y="1678575"/>
            <a:ext cx="10019939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내가 관심 있는 종류는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(            )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와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과 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(           )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입니다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41" name="순서도: 연결자 40">
            <a:extLst>
              <a:ext uri="{FF2B5EF4-FFF2-40B4-BE49-F238E27FC236}">
                <a16:creationId xmlns:a16="http://schemas.microsoft.com/office/drawing/2014/main" id="{09C5A7A5-4CFF-49BB-CC1A-7994F4A0F34B}"/>
              </a:ext>
            </a:extLst>
          </p:cNvPr>
          <p:cNvSpPr/>
          <p:nvPr/>
        </p:nvSpPr>
        <p:spPr>
          <a:xfrm>
            <a:off x="1082691" y="1881108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415480" y="2564904"/>
            <a:ext cx="10019939" cy="6703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spc="-300" dirty="0">
                <a:solidFill>
                  <a:sysClr val="windowText" lastClr="000000"/>
                </a:solidFill>
                <a:ea typeface="맑은 고딕" panose="020B0503020000020004" pitchFamily="50" charset="-127"/>
              </a:rPr>
              <a:t>(            ) </a:t>
            </a:r>
            <a:r>
              <a:rPr lang="ko-KR" altLang="en-US" sz="3600" b="1" spc="-300" dirty="0">
                <a:solidFill>
                  <a:sysClr val="windowText" lastClr="000000"/>
                </a:solidFill>
                <a:ea typeface="맑은 고딕" panose="020B0503020000020004" pitchFamily="50" charset="-127"/>
              </a:rPr>
              <a:t>종류의 판매 금액이 </a:t>
            </a:r>
            <a:r>
              <a:rPr lang="en-US" altLang="ko-KR" sz="3600" b="1" spc="-300" dirty="0">
                <a:solidFill>
                  <a:sysClr val="windowText" lastClr="000000"/>
                </a:solidFill>
                <a:ea typeface="맑은 고딕" panose="020B0503020000020004" pitchFamily="50" charset="-127"/>
              </a:rPr>
              <a:t>(            ) </a:t>
            </a:r>
            <a:r>
              <a:rPr lang="ko-KR" altLang="en-US" sz="3600" b="1" spc="-300" dirty="0">
                <a:solidFill>
                  <a:sysClr val="windowText" lastClr="000000"/>
                </a:solidFill>
                <a:ea typeface="맑은 고딕" panose="020B0503020000020004" pitchFamily="50" charset="-127"/>
              </a:rPr>
              <a:t>종류의 판매 금액보다 더 많습니다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43" name="순서도: 연결자 42">
            <a:extLst>
              <a:ext uri="{FF2B5EF4-FFF2-40B4-BE49-F238E27FC236}">
                <a16:creationId xmlns:a16="http://schemas.microsoft.com/office/drawing/2014/main" id="{09C5A7A5-4CFF-49BB-CC1A-7994F4A0F34B}"/>
              </a:ext>
            </a:extLst>
          </p:cNvPr>
          <p:cNvSpPr/>
          <p:nvPr/>
        </p:nvSpPr>
        <p:spPr>
          <a:xfrm>
            <a:off x="1082691" y="2767437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pic>
        <p:nvPicPr>
          <p:cNvPr id="44" name="그림 43">
            <a:hlinkClick r:id="" action="ppaction://customshow?id=1&amp;return=true"/>
            <a:extLst>
              <a:ext uri="{FF2B5EF4-FFF2-40B4-BE49-F238E27FC236}">
                <a16:creationId xmlns:a16="http://schemas.microsoft.com/office/drawing/2014/main" id="{33DC4820-C090-AC77-0CCD-337F03116573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4540" y="3235210"/>
            <a:ext cx="1265400" cy="478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5807968" y="1692965"/>
            <a:ext cx="151216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게임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603158" y="1692965"/>
            <a:ext cx="151216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음악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1536225" y="2582783"/>
            <a:ext cx="151216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게임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7079522" y="2574457"/>
            <a:ext cx="1512168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음악</a:t>
            </a:r>
          </a:p>
        </p:txBody>
      </p:sp>
      <p:pic>
        <p:nvPicPr>
          <p:cNvPr id="45" name="그림 44">
            <a:extLst>
              <a:ext uri="{FF2B5EF4-FFF2-40B4-BE49-F238E27FC236}">
                <a16:creationId xmlns:a16="http://schemas.microsoft.com/office/drawing/2014/main" id="{118F2B62-A8A8-46DF-87F0-2E72BD9236D0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6280663" y="172883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6" name="그림 45">
            <a:extLst>
              <a:ext uri="{FF2B5EF4-FFF2-40B4-BE49-F238E27FC236}">
                <a16:creationId xmlns:a16="http://schemas.microsoft.com/office/drawing/2014/main" id="{2802B66F-7C35-476C-8090-074FA4348B88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9075853" y="172883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9" name="그림 58">
            <a:extLst>
              <a:ext uri="{FF2B5EF4-FFF2-40B4-BE49-F238E27FC236}">
                <a16:creationId xmlns:a16="http://schemas.microsoft.com/office/drawing/2014/main" id="{99F99B04-E5F0-48C5-AAC5-8A637CF787C6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973683" y="260268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0" name="그림 59">
            <a:extLst>
              <a:ext uri="{FF2B5EF4-FFF2-40B4-BE49-F238E27FC236}">
                <a16:creationId xmlns:a16="http://schemas.microsoft.com/office/drawing/2014/main" id="{AEC50711-72E1-4DD4-AB47-1BA006080387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7617455" y="2588595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" name="그림 28">
            <a:extLst>
              <a:ext uri="{FF2B5EF4-FFF2-40B4-BE49-F238E27FC236}">
                <a16:creationId xmlns:a16="http://schemas.microsoft.com/office/drawing/2014/main" id="{959AD00B-DD7B-584E-FE76-67FE5F4BCEE1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114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3" grpId="0"/>
      <p:bldP spid="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4C8BA336-3339-4019-A257-28B78C933A5A}"/>
              </a:ext>
            </a:extLst>
          </p:cNvPr>
          <p:cNvSpPr/>
          <p:nvPr/>
        </p:nvSpPr>
        <p:spPr>
          <a:xfrm>
            <a:off x="0" y="1525984"/>
            <a:ext cx="12051324" cy="3901282"/>
          </a:xfrm>
          <a:prstGeom prst="roundRect">
            <a:avLst>
              <a:gd name="adj" fmla="val 8805"/>
            </a:avLst>
          </a:prstGeom>
          <a:solidFill>
            <a:schemeClr val="bg1"/>
          </a:solidFill>
          <a:ln w="38100">
            <a:solidFill>
              <a:srgbClr val="3F97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EE421D6-E8C3-17F7-AC9D-D27D3FA38B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7211" y="1700848"/>
            <a:ext cx="360000" cy="360000"/>
          </a:xfrm>
          <a:prstGeom prst="rect">
            <a:avLst/>
          </a:prstGeom>
          <a:effectLst/>
        </p:spPr>
      </p:pic>
      <p:pic>
        <p:nvPicPr>
          <p:cNvPr id="84" name="그림 83">
            <a:extLst>
              <a:ext uri="{FF2B5EF4-FFF2-40B4-BE49-F238E27FC236}">
                <a16:creationId xmlns:a16="http://schemas.microsoft.com/office/drawing/2014/main" id="{5397A76B-E04A-46FE-936D-84244D0AD7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5520" y="2288343"/>
            <a:ext cx="8754967" cy="2508809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E6958E86-6FD8-46CE-AED1-550B406C0B49}"/>
              </a:ext>
            </a:extLst>
          </p:cNvPr>
          <p:cNvSpPr txBox="1"/>
          <p:nvPr/>
        </p:nvSpPr>
        <p:spPr>
          <a:xfrm>
            <a:off x="2120181" y="2382609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종류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64B00ED-0393-4721-9130-EBF8CE1FF672}"/>
              </a:ext>
            </a:extLst>
          </p:cNvPr>
          <p:cNvSpPr txBox="1"/>
          <p:nvPr/>
        </p:nvSpPr>
        <p:spPr>
          <a:xfrm>
            <a:off x="4304576" y="2382609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판매 금액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원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24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F473D3F-928D-4103-B17A-8032AB2B30BD}"/>
              </a:ext>
            </a:extLst>
          </p:cNvPr>
          <p:cNvSpPr txBox="1"/>
          <p:nvPr/>
        </p:nvSpPr>
        <p:spPr>
          <a:xfrm>
            <a:off x="6433459" y="2382609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종류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C005A14-9A64-47A6-9DAB-069BA5706ACB}"/>
              </a:ext>
            </a:extLst>
          </p:cNvPr>
          <p:cNvSpPr txBox="1"/>
          <p:nvPr/>
        </p:nvSpPr>
        <p:spPr>
          <a:xfrm>
            <a:off x="8617854" y="2382609"/>
            <a:ext cx="1518529" cy="369332"/>
          </a:xfrm>
          <a:prstGeom prst="rect">
            <a:avLst/>
          </a:prstGeom>
          <a:solidFill>
            <a:srgbClr val="AEB4DB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판매 금액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원</a:t>
            </a:r>
            <a:r>
              <a:rPr lang="en-US" altLang="ko-KR" sz="24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24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1F7ED1E-B39B-47A4-9C9B-B98FDA4B6246}"/>
              </a:ext>
            </a:extLst>
          </p:cNvPr>
          <p:cNvSpPr txBox="1"/>
          <p:nvPr/>
        </p:nvSpPr>
        <p:spPr>
          <a:xfrm>
            <a:off x="2120181" y="2831116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만화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38F4303-A1F7-43CF-A37A-6AC7B236BD9D}"/>
              </a:ext>
            </a:extLst>
          </p:cNvPr>
          <p:cNvSpPr txBox="1"/>
          <p:nvPr/>
        </p:nvSpPr>
        <p:spPr>
          <a:xfrm>
            <a:off x="4304576" y="2831116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1321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7CD413B-FC9A-4F99-A109-B292F5D8F10A}"/>
              </a:ext>
            </a:extLst>
          </p:cNvPr>
          <p:cNvSpPr txBox="1"/>
          <p:nvPr/>
        </p:nvSpPr>
        <p:spPr>
          <a:xfrm>
            <a:off x="2120181" y="3332932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영화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A1E09C6-1125-4A81-9D67-2EC8734F3E7D}"/>
              </a:ext>
            </a:extLst>
          </p:cNvPr>
          <p:cNvSpPr txBox="1"/>
          <p:nvPr/>
        </p:nvSpPr>
        <p:spPr>
          <a:xfrm>
            <a:off x="4304576" y="3332932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2461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857F3F8-9D67-40F2-95E1-CEDEED2C6D89}"/>
              </a:ext>
            </a:extLst>
          </p:cNvPr>
          <p:cNvSpPr txBox="1"/>
          <p:nvPr/>
        </p:nvSpPr>
        <p:spPr>
          <a:xfrm>
            <a:off x="2120181" y="3806049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애니메이션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59C4992A-5019-47ED-BAF0-2B1484CD8CC3}"/>
              </a:ext>
            </a:extLst>
          </p:cNvPr>
          <p:cNvSpPr txBox="1"/>
          <p:nvPr/>
        </p:nvSpPr>
        <p:spPr>
          <a:xfrm>
            <a:off x="3983371" y="3806049"/>
            <a:ext cx="2055983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7555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2000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만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51A2BEF5-0E02-4BB7-B362-8E6DF087C1B2}"/>
              </a:ext>
            </a:extLst>
          </p:cNvPr>
          <p:cNvSpPr txBox="1"/>
          <p:nvPr/>
        </p:nvSpPr>
        <p:spPr>
          <a:xfrm>
            <a:off x="2120181" y="4284790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책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출판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ko-KR" altLang="en-US" sz="2400" b="1" spc="-150" dirty="0">
              <a:latin typeface="Cambria Math" panose="02040503050406030204" pitchFamily="18" charset="0"/>
              <a:ea typeface="바탕" panose="02030600000101010101" pitchFamily="18" charset="-12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3AB29432-92C3-4DA3-8189-0E993F659D58}"/>
              </a:ext>
            </a:extLst>
          </p:cNvPr>
          <p:cNvSpPr txBox="1"/>
          <p:nvPr/>
        </p:nvSpPr>
        <p:spPr>
          <a:xfrm>
            <a:off x="4193008" y="4284790"/>
            <a:ext cx="174166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24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6978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2E74A63-5583-4F85-A978-07CD55B7E7B9}"/>
              </a:ext>
            </a:extLst>
          </p:cNvPr>
          <p:cNvSpPr txBox="1"/>
          <p:nvPr/>
        </p:nvSpPr>
        <p:spPr>
          <a:xfrm>
            <a:off x="6433459" y="2831116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음악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EF4D4227-2F63-467C-8DA4-BC5474D34380}"/>
              </a:ext>
            </a:extLst>
          </p:cNvPr>
          <p:cNvSpPr txBox="1"/>
          <p:nvPr/>
        </p:nvSpPr>
        <p:spPr>
          <a:xfrm>
            <a:off x="8617854" y="2831116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3717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4430739-3320-4C43-A102-228F66139DFF}"/>
              </a:ext>
            </a:extLst>
          </p:cNvPr>
          <p:cNvSpPr txBox="1"/>
          <p:nvPr/>
        </p:nvSpPr>
        <p:spPr>
          <a:xfrm>
            <a:off x="6433459" y="3332932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게임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B3728FB8-A077-4FF4-93C5-AD8D009C1B38}"/>
              </a:ext>
            </a:extLst>
          </p:cNvPr>
          <p:cNvSpPr txBox="1"/>
          <p:nvPr/>
        </p:nvSpPr>
        <p:spPr>
          <a:xfrm>
            <a:off x="8477763" y="3332932"/>
            <a:ext cx="1798712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20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9913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74CF407-7987-4822-851B-7562B9C79516}"/>
              </a:ext>
            </a:extLst>
          </p:cNvPr>
          <p:cNvSpPr txBox="1"/>
          <p:nvPr/>
        </p:nvSpPr>
        <p:spPr>
          <a:xfrm>
            <a:off x="6433459" y="3806049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광고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27C0DE9C-78DF-4373-9295-4664FD5CABFF}"/>
              </a:ext>
            </a:extLst>
          </p:cNvPr>
          <p:cNvSpPr txBox="1"/>
          <p:nvPr/>
        </p:nvSpPr>
        <p:spPr>
          <a:xfrm>
            <a:off x="8368542" y="3806049"/>
            <a:ext cx="2017154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18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9219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F6256A5-3492-49CB-BCCF-2126347E9E20}"/>
              </a:ext>
            </a:extLst>
          </p:cNvPr>
          <p:cNvSpPr txBox="1"/>
          <p:nvPr/>
        </p:nvSpPr>
        <p:spPr>
          <a:xfrm>
            <a:off x="6433459" y="4284790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캐릭터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8511CF67-C1B1-4375-967E-212D5E6EE202}"/>
              </a:ext>
            </a:extLst>
          </p:cNvPr>
          <p:cNvSpPr txBox="1"/>
          <p:nvPr/>
        </p:nvSpPr>
        <p:spPr>
          <a:xfrm>
            <a:off x="8617854" y="4284790"/>
            <a:ext cx="1518529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조 </a:t>
            </a:r>
            <a:r>
              <a:rPr lang="en-US" altLang="ko-KR" sz="2400" b="1" spc="-150" dirty="0">
                <a:latin typeface="Cambria Math" panose="02040503050406030204" pitchFamily="18" charset="0"/>
                <a:ea typeface="Cambria Math" panose="02040503050406030204" pitchFamily="18" charset="0"/>
              </a:rPr>
              <a:t>39</a:t>
            </a:r>
            <a:r>
              <a:rPr lang="ko-KR" altLang="en-US" sz="2400" b="1" spc="-150" dirty="0">
                <a:latin typeface="Cambria Math" panose="02040503050406030204" pitchFamily="18" charset="0"/>
                <a:ea typeface="바탕" panose="02030600000101010101" pitchFamily="18" charset="-127"/>
              </a:rPr>
              <a:t>억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B7DD11E4-7FA7-49CF-901E-AB68899E12BC}"/>
              </a:ext>
            </a:extLst>
          </p:cNvPr>
          <p:cNvSpPr txBox="1"/>
          <p:nvPr/>
        </p:nvSpPr>
        <p:spPr>
          <a:xfrm>
            <a:off x="7857149" y="1964211"/>
            <a:ext cx="2880821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[</a:t>
            </a:r>
            <a:r>
              <a:rPr lang="ko-KR" altLang="en-US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출처</a:t>
            </a:r>
            <a:r>
              <a:rPr lang="en-US" altLang="ko-KR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: </a:t>
            </a:r>
            <a:r>
              <a:rPr lang="ko-KR" altLang="en-US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문화체육관광부</a:t>
            </a:r>
            <a:r>
              <a:rPr lang="en-US" altLang="ko-KR" b="1" spc="-300" dirty="0">
                <a:solidFill>
                  <a:schemeClr val="bg1">
                    <a:lumMod val="65000"/>
                  </a:schemeClr>
                </a:solidFill>
                <a:latin typeface="맑은 고딕" panose="020F0502020204030204"/>
                <a:ea typeface="맑은 고딕" panose="020B0503020000020004" pitchFamily="50" charset="-127"/>
              </a:rPr>
              <a:t>, 2023]</a:t>
            </a:r>
            <a:endParaRPr lang="ko-KR" altLang="en-US" b="1" spc="-300" dirty="0">
              <a:solidFill>
                <a:schemeClr val="bg1">
                  <a:lumMod val="65000"/>
                </a:scheme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572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518559" y="1394824"/>
            <a:ext cx="11440782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dirty="0"/>
              <a:t>우리나라는 여러 나라에서 음악</a:t>
            </a:r>
            <a:r>
              <a:rPr lang="en-US" altLang="ko-KR" sz="3600" b="1" dirty="0"/>
              <a:t>, </a:t>
            </a:r>
            <a:r>
              <a:rPr lang="ko-KR" altLang="en-US" sz="3600" b="1" dirty="0"/>
              <a:t>영화</a:t>
            </a:r>
            <a:r>
              <a:rPr lang="en-US" altLang="ko-KR" sz="3600" b="1" dirty="0"/>
              <a:t>, </a:t>
            </a:r>
            <a:r>
              <a:rPr lang="ko-KR" altLang="en-US" sz="3600" b="1" dirty="0"/>
              <a:t>게임을 </a:t>
            </a:r>
            <a:r>
              <a:rPr lang="ko-KR" altLang="en-US" sz="3600" b="1" spc="-300" dirty="0">
                <a:solidFill>
                  <a:srgbClr val="0081C6"/>
                </a:solidFill>
              </a:rPr>
              <a:t>수입</a:t>
            </a:r>
            <a:r>
              <a:rPr lang="ko-KR" altLang="en-US" sz="3600" b="1" dirty="0"/>
              <a:t>하고 있어요</a:t>
            </a:r>
            <a:r>
              <a:rPr lang="en-US" altLang="ko-KR" sz="3600" b="1" dirty="0"/>
              <a:t>. 1</a:t>
            </a:r>
            <a:r>
              <a:rPr lang="ko-KR" altLang="en-US" sz="3600" b="1" dirty="0"/>
              <a:t>년 동안 우리나라의 음악</a:t>
            </a:r>
            <a:r>
              <a:rPr lang="en-US" altLang="ko-KR" sz="3600" b="1" dirty="0"/>
              <a:t>, </a:t>
            </a:r>
            <a:r>
              <a:rPr lang="ko-KR" altLang="en-US" sz="3600" b="1" dirty="0"/>
              <a:t>영화</a:t>
            </a:r>
            <a:r>
              <a:rPr lang="en-US" altLang="ko-KR" sz="3600" b="1" dirty="0"/>
              <a:t>, </a:t>
            </a:r>
            <a:r>
              <a:rPr lang="ko-KR" altLang="en-US" sz="3600" b="1" dirty="0"/>
              <a:t>게임 수입액을 비교해 보세요</a:t>
            </a:r>
            <a:r>
              <a:rPr lang="en-US" altLang="ko-KR" sz="3600" b="1" dirty="0"/>
              <a:t>.</a:t>
            </a:r>
            <a:endParaRPr lang="ko-KR" altLang="en-US" sz="3600" b="1" dirty="0"/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50" name="그룹 49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52" name="사각형: 둥근 모서리 52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E4B23027-297D-89F4-D2C8-E07382E168DC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60" name="사각형: 둥근 모서리 53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081645D0-6B86-36BC-4AF2-373BD5691A6B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1" name="사각형: 둥근 모서리 54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B071F149-9086-0854-7285-72D89D9B7AB4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3" name="사각형: 둥근 모서리 55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D0B827E0-3B6B-0EDA-A2FE-55EA75928869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4" name="사각형: 둥근 모서리 56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243BEC89-F42E-2314-90FA-BB28ADB5D053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5" name="사각형: 둥근 모서리 57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68038C3F-6386-5CD6-8837-6CE040C2AF2C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chemeClr val="bg1"/>
                    </a:solidFill>
                  </a:rPr>
                  <a:t>도입</a:t>
                </a:r>
              </a:p>
            </p:txBody>
          </p:sp>
          <p:sp>
            <p:nvSpPr>
              <p:cNvPr id="66" name="사각형: 둥근 모서리 58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17702336-E5D2-8E77-ABE2-21780F8F7916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27" name="사각형: 둥근 모서리 62">
              <a:hlinkClick r:id="rId14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9" name="그림 28">
            <a:extLst>
              <a:ext uri="{FF2B5EF4-FFF2-40B4-BE49-F238E27FC236}">
                <a16:creationId xmlns:a16="http://schemas.microsoft.com/office/drawing/2014/main" id="{A930F90A-0847-423C-8C8B-EB8F5F4C6277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705288" y="1052658"/>
            <a:ext cx="341955" cy="340342"/>
          </a:xfrm>
          <a:prstGeom prst="rect">
            <a:avLst/>
          </a:prstGeom>
        </p:spPr>
      </p:pic>
      <p:grpSp>
        <p:nvGrpSpPr>
          <p:cNvPr id="30" name="그룹 29">
            <a:extLst>
              <a:ext uri="{FF2B5EF4-FFF2-40B4-BE49-F238E27FC236}">
                <a16:creationId xmlns:a16="http://schemas.microsoft.com/office/drawing/2014/main" id="{0E35001D-5A14-454C-9303-5B94EBF7BFE2}"/>
              </a:ext>
            </a:extLst>
          </p:cNvPr>
          <p:cNvGrpSpPr/>
          <p:nvPr/>
        </p:nvGrpSpPr>
        <p:grpSpPr>
          <a:xfrm>
            <a:off x="8245719" y="1971065"/>
            <a:ext cx="2939815" cy="1063610"/>
            <a:chOff x="4268632" y="897144"/>
            <a:chExt cx="2939815" cy="1063610"/>
          </a:xfrm>
        </p:grpSpPr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id="{5E41C859-C19E-4A23-94C3-53DBDC581F06}"/>
                </a:ext>
              </a:extLst>
            </p:cNvPr>
            <p:cNvGrpSpPr/>
            <p:nvPr/>
          </p:nvGrpSpPr>
          <p:grpSpPr>
            <a:xfrm>
              <a:off x="4268632" y="963520"/>
              <a:ext cx="2854492" cy="997234"/>
              <a:chOff x="4268632" y="1033392"/>
              <a:chExt cx="2854492" cy="997234"/>
            </a:xfrm>
          </p:grpSpPr>
          <p:sp>
            <p:nvSpPr>
              <p:cNvPr id="33" name="모서리가 둥근 직사각형 1">
                <a:extLst>
                  <a:ext uri="{FF2B5EF4-FFF2-40B4-BE49-F238E27FC236}">
                    <a16:creationId xmlns:a16="http://schemas.microsoft.com/office/drawing/2014/main" id="{52C7E136-5D46-4213-9F86-9F727995A5F6}"/>
                  </a:ext>
                </a:extLst>
              </p:cNvPr>
              <p:cNvSpPr/>
              <p:nvPr/>
            </p:nvSpPr>
            <p:spPr>
              <a:xfrm>
                <a:off x="4268632" y="1033392"/>
                <a:ext cx="2854492" cy="997234"/>
              </a:xfrm>
              <a:prstGeom prst="roundRect">
                <a:avLst>
                  <a:gd name="adj" fmla="val 19426"/>
                </a:avLst>
              </a:prstGeom>
              <a:solidFill>
                <a:schemeClr val="bg1"/>
              </a:solidFill>
              <a:ln w="50800">
                <a:solidFill>
                  <a:srgbClr val="0081C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72000" tIns="252000" rIns="72000" bIns="252000" rtlCol="0" anchor="ctr" anchorCtr="1"/>
              <a:lstStyle/>
              <a:p>
                <a:endParaRPr lang="ko-KR" altLang="en-US" sz="2000" b="1" spc="-300" dirty="0" err="1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DAB67408-EF6F-4DAA-9137-1046BE8D72F8}"/>
                  </a:ext>
                </a:extLst>
              </p:cNvPr>
              <p:cNvSpPr txBox="1"/>
              <p:nvPr/>
            </p:nvSpPr>
            <p:spPr>
              <a:xfrm>
                <a:off x="4335817" y="1168660"/>
                <a:ext cx="244544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b="1" spc="-30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다른 나라에서 물건이나 기술을 사는 </a:t>
                </a:r>
                <a:r>
                  <a:rPr lang="ko-KR" altLang="en-US" sz="2000" b="1" spc="-300" dirty="0" err="1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것이에요</a:t>
                </a:r>
                <a:r>
                  <a:rPr lang="en-US" altLang="ko-KR" sz="2000" b="1" spc="-30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.</a:t>
                </a:r>
                <a:endParaRPr lang="ko-KR" altLang="en-US" sz="2000" b="1" spc="-300" dirty="0">
                  <a:latin typeface="맑은 고딕" panose="020B0503020000020004" pitchFamily="50" charset="-127"/>
                  <a:ea typeface="맑은 고딕" panose="020B0503020000020004" pitchFamily="50" charset="-127"/>
                </a:endParaRPr>
              </a:p>
            </p:txBody>
          </p:sp>
        </p:grpSp>
        <p:pic>
          <p:nvPicPr>
            <p:cNvPr id="32" name="그림 31">
              <a:extLst>
                <a:ext uri="{FF2B5EF4-FFF2-40B4-BE49-F238E27FC236}">
                  <a16:creationId xmlns:a16="http://schemas.microsoft.com/office/drawing/2014/main" id="{03EC5879-7610-4211-AF7E-C85F3F80A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rcRect/>
            <a:stretch/>
          </p:blipFill>
          <p:spPr>
            <a:xfrm>
              <a:off x="6848447" y="897144"/>
              <a:ext cx="360000" cy="360000"/>
            </a:xfrm>
            <a:prstGeom prst="rect">
              <a:avLst/>
            </a:prstGeom>
          </p:spPr>
        </p:pic>
      </p:grpSp>
      <p:pic>
        <p:nvPicPr>
          <p:cNvPr id="5" name="그림 28">
            <a:extLst>
              <a:ext uri="{FF2B5EF4-FFF2-40B4-BE49-F238E27FC236}">
                <a16:creationId xmlns:a16="http://schemas.microsoft.com/office/drawing/2014/main" id="{B85E664F-F7CC-34AB-6A40-451A2D6581B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  <p:pic>
        <p:nvPicPr>
          <p:cNvPr id="7" name="그림 6" descr="텍스트, 만화 영화, 스크린샷이(가) 표시된 사진&#10;&#10;자동 생성된 설명">
            <a:extLst>
              <a:ext uri="{FF2B5EF4-FFF2-40B4-BE49-F238E27FC236}">
                <a16:creationId xmlns:a16="http://schemas.microsoft.com/office/drawing/2014/main" id="{A4BDC9BB-677C-A546-C852-4FFD50D4103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94" y="2850302"/>
            <a:ext cx="6806250" cy="354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368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89" name="순서도: 연결자 88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1201068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102" name="순서도: 연결자 101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4154832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815293" y="3961895"/>
            <a:ext cx="10570649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음악의 수입액이 영화의 수입액보다 더 </a:t>
            </a:r>
            <a:endParaRPr lang="en-US" altLang="ko-KR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( 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많습니다 </a:t>
            </a: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, 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적습니다 </a:t>
            </a: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).</a:t>
            </a:r>
            <a:endParaRPr lang="ko-KR" altLang="en-US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868" y="1175736"/>
            <a:ext cx="8995805" cy="2762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그룹 1"/>
          <p:cNvGrpSpPr/>
          <p:nvPr/>
        </p:nvGrpSpPr>
        <p:grpSpPr>
          <a:xfrm>
            <a:off x="2165535" y="3309154"/>
            <a:ext cx="4793724" cy="523220"/>
            <a:chOff x="2165535" y="3309154"/>
            <a:chExt cx="4793724" cy="523220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2165535" y="3309154"/>
              <a:ext cx="347398" cy="451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3</a:t>
              </a:r>
              <a:endParaRPr lang="ko-KR" altLang="en-US" sz="2800" dirty="0"/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2850601" y="3309154"/>
              <a:ext cx="347398" cy="451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5</a:t>
              </a:r>
              <a:endParaRPr lang="ko-KR" altLang="en-US" sz="2800" dirty="0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3437105" y="3309154"/>
              <a:ext cx="347398" cy="451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7</a:t>
              </a:r>
              <a:endParaRPr lang="ko-KR" altLang="en-US" sz="2800" dirty="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4071326" y="3309154"/>
              <a:ext cx="347398" cy="451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6</a:t>
              </a:r>
              <a:endParaRPr lang="ko-KR" altLang="en-US" sz="2800" dirty="0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4716876" y="3309154"/>
              <a:ext cx="3473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1</a:t>
              </a:r>
              <a:endParaRPr lang="ko-KR" altLang="en-US" sz="2800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5373744" y="3309154"/>
              <a:ext cx="3473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9</a:t>
              </a:r>
              <a:endParaRPr lang="ko-KR" altLang="en-US" sz="2800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5990811" y="3309154"/>
              <a:ext cx="3473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0</a:t>
              </a:r>
              <a:endParaRPr lang="ko-KR" altLang="en-US" sz="28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DA23FFD-7B84-7C50-87BD-1DFDADA0D5AC}"/>
                </a:ext>
              </a:extLst>
            </p:cNvPr>
            <p:cNvSpPr txBox="1"/>
            <p:nvPr/>
          </p:nvSpPr>
          <p:spPr>
            <a:xfrm>
              <a:off x="6611861" y="3309154"/>
              <a:ext cx="3473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2800" b="1" spc="-300" dirty="0">
                  <a:solidFill>
                    <a:srgbClr val="FF0000"/>
                  </a:solidFill>
                </a:rPr>
                <a:t>0</a:t>
              </a:r>
              <a:endParaRPr lang="ko-KR" altLang="en-US" sz="2800" dirty="0"/>
            </a:p>
          </p:txBody>
        </p:sp>
      </p:grpSp>
      <p:sp>
        <p:nvSpPr>
          <p:cNvPr id="76" name="순서도: 연결자 75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449243" y="5282437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86C2587-ACA4-E934-F361-5EEFB235432F}"/>
              </a:ext>
            </a:extLst>
          </p:cNvPr>
          <p:cNvSpPr txBox="1"/>
          <p:nvPr/>
        </p:nvSpPr>
        <p:spPr>
          <a:xfrm>
            <a:off x="815293" y="5089500"/>
            <a:ext cx="10570649" cy="5515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음악의 수입액이 영화의 수입액보다 더 </a:t>
            </a:r>
            <a:endParaRPr lang="en-US" altLang="ko-KR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( 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많습니다 </a:t>
            </a: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, </a:t>
            </a:r>
            <a:r>
              <a:rPr lang="ko-KR" altLang="en-US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적습니다 </a:t>
            </a:r>
            <a:r>
              <a:rPr lang="en-US" altLang="ko-KR" sz="3200" b="1" dirty="0">
                <a:solidFill>
                  <a:prstClr val="black"/>
                </a:solidFill>
                <a:ea typeface="맑은 고딕" panose="020B0503020000020004" pitchFamily="50" charset="-127"/>
              </a:rPr>
              <a:t>).</a:t>
            </a:r>
            <a:endParaRPr lang="ko-KR" altLang="en-US" sz="3200" b="1" dirty="0">
              <a:solidFill>
                <a:prstClr val="black"/>
              </a:solidFill>
              <a:ea typeface="맑은 고딕" panose="020B0503020000020004" pitchFamily="50" charset="-127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2922248" y="4513436"/>
            <a:ext cx="1877123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타원 80"/>
          <p:cNvSpPr/>
          <p:nvPr/>
        </p:nvSpPr>
        <p:spPr>
          <a:xfrm>
            <a:off x="2973500" y="5664630"/>
            <a:ext cx="1877123" cy="57606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2" name="그림 81">
            <a:hlinkClick r:id="" action="ppaction://customshow?id=0&amp;return=true"/>
            <a:extLst>
              <a:ext uri="{FF2B5EF4-FFF2-40B4-BE49-F238E27FC236}">
                <a16:creationId xmlns:a16="http://schemas.microsoft.com/office/drawing/2014/main" id="{33DC4820-C090-AC77-0CCD-337F0311657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4255" y="1175736"/>
            <a:ext cx="1265400" cy="478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" name="그룹 2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50" name="그룹 49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52" name="사각형: 둥근 모서리 52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E4B23027-297D-89F4-D2C8-E07382E168DC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60" name="사각형: 둥근 모서리 53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081645D0-6B86-36BC-4AF2-373BD5691A6B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1" name="사각형: 둥근 모서리 54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B071F149-9086-0854-7285-72D89D9B7AB4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3" name="사각형: 둥근 모서리 55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D0B827E0-3B6B-0EDA-A2FE-55EA75928869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4" name="사각형: 둥근 모서리 56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43BEC89-F42E-2314-90FA-BB28ADB5D053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5" name="사각형: 둥근 모서리 57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68038C3F-6386-5CD6-8837-6CE040C2AF2C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chemeClr val="bg1"/>
                    </a:solidFill>
                  </a:rPr>
                  <a:t>도입</a:t>
                </a:r>
              </a:p>
            </p:txBody>
          </p:sp>
          <p:sp>
            <p:nvSpPr>
              <p:cNvPr id="66" name="사각형: 둥근 모서리 58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17702336-E5D2-8E77-ABE2-21780F8F7916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49" name="사각형: 둥근 모서리 62">
              <a:hlinkClick r:id="rId15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53" name="그림 52">
            <a:extLst>
              <a:ext uri="{FF2B5EF4-FFF2-40B4-BE49-F238E27FC236}">
                <a16:creationId xmlns:a16="http://schemas.microsoft.com/office/drawing/2014/main" id="{4B81A60A-F61C-4690-90F4-D870EA1CC803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326569" y="329891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4" name="그림 53">
            <a:extLst>
              <a:ext uri="{FF2B5EF4-FFF2-40B4-BE49-F238E27FC236}">
                <a16:creationId xmlns:a16="http://schemas.microsoft.com/office/drawing/2014/main" id="{954D5967-87AE-4F65-B425-EEFC2129A622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154365" y="453317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5" name="그림 54">
            <a:extLst>
              <a:ext uri="{FF2B5EF4-FFF2-40B4-BE49-F238E27FC236}">
                <a16:creationId xmlns:a16="http://schemas.microsoft.com/office/drawing/2014/main" id="{5990BB60-405C-47F6-8C27-93E82526F792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5154365" y="568762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" name="그림 28">
            <a:extLst>
              <a:ext uri="{FF2B5EF4-FFF2-40B4-BE49-F238E27FC236}">
                <a16:creationId xmlns:a16="http://schemas.microsoft.com/office/drawing/2014/main" id="{74EA87BB-80E0-E318-6591-32C2E970276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4C8BA336-3339-4019-A257-28B78C933A5A}"/>
              </a:ext>
            </a:extLst>
          </p:cNvPr>
          <p:cNvSpPr/>
          <p:nvPr/>
        </p:nvSpPr>
        <p:spPr>
          <a:xfrm>
            <a:off x="70338" y="881061"/>
            <a:ext cx="12051324" cy="5095875"/>
          </a:xfrm>
          <a:prstGeom prst="roundRect">
            <a:avLst>
              <a:gd name="adj" fmla="val 8805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22BA959-48A8-E1BF-EEBB-C8ECBA3AC2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62119" y="1049833"/>
            <a:ext cx="360000" cy="360000"/>
          </a:xfrm>
          <a:prstGeom prst="rect">
            <a:avLst/>
          </a:prstGeom>
          <a:effectLst/>
        </p:spPr>
      </p:pic>
      <p:pic>
        <p:nvPicPr>
          <p:cNvPr id="3" name="그림 2" descr="텍스트, 만화 영화, 스크린샷이(가) 표시된 사진&#10;&#10;자동 생성된 설명">
            <a:extLst>
              <a:ext uri="{FF2B5EF4-FFF2-40B4-BE49-F238E27FC236}">
                <a16:creationId xmlns:a16="http://schemas.microsoft.com/office/drawing/2014/main" id="{C736DA36-524A-8F27-0F15-794B1935B0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0" y="1196752"/>
            <a:ext cx="8946498" cy="465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48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A5407B48-122B-E338-6513-BF84797C9140}"/>
              </a:ext>
            </a:extLst>
          </p:cNvPr>
          <p:cNvGrpSpPr/>
          <p:nvPr/>
        </p:nvGrpSpPr>
        <p:grpSpPr>
          <a:xfrm>
            <a:off x="505826" y="983619"/>
            <a:ext cx="10606722" cy="707886"/>
            <a:chOff x="505825" y="1280569"/>
            <a:chExt cx="10869191" cy="70788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49D7DF-0FF2-5212-2FE5-B8153FDBD648}"/>
                </a:ext>
              </a:extLst>
            </p:cNvPr>
            <p:cNvSpPr txBox="1"/>
            <p:nvPr/>
          </p:nvSpPr>
          <p:spPr>
            <a:xfrm>
              <a:off x="1032017" y="1353185"/>
              <a:ext cx="10342999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lang="ko-KR" altLang="en-US" sz="3600" b="1" spc="-300" dirty="0">
                  <a:solidFill>
                    <a:prstClr val="black"/>
                  </a:solidFill>
                  <a:ea typeface="맑은 고딕" panose="020B0503020000020004" pitchFamily="50" charset="-127"/>
                </a:rPr>
                <a:t>두 수의 크기를 비교하여        안에 </a:t>
              </a:r>
              <a:r>
                <a:rPr lang="en-US" altLang="ko-KR" sz="3600" b="1" spc="-300" dirty="0">
                  <a:solidFill>
                    <a:prstClr val="black"/>
                  </a:solidFill>
                  <a:ea typeface="맑은 고딕" panose="020B0503020000020004" pitchFamily="50" charset="-127"/>
                </a:rPr>
                <a:t>&gt;, =, &lt;</a:t>
              </a:r>
              <a:r>
                <a:rPr lang="ko-KR" altLang="en-US" sz="3600" b="1" spc="-300" dirty="0">
                  <a:solidFill>
                    <a:prstClr val="black"/>
                  </a:solidFill>
                  <a:ea typeface="맑은 고딕" panose="020B0503020000020004" pitchFamily="50" charset="-127"/>
                </a:rPr>
                <a:t> 중 알맞은 것을 써넣으세요</a:t>
              </a:r>
              <a:r>
                <a:rPr lang="en-US" altLang="ko-KR" sz="3600" b="1" spc="-300" dirty="0">
                  <a:solidFill>
                    <a:prstClr val="black"/>
                  </a:solidFill>
                  <a:ea typeface="맑은 고딕" panose="020B0503020000020004" pitchFamily="50" charset="-127"/>
                </a:rPr>
                <a:t>.</a:t>
              </a:r>
              <a:endParaRPr lang="ko-KR" altLang="en-US" sz="3600" b="1" spc="-300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C4071B-49DB-0435-9998-C030A67383CB}"/>
                </a:ext>
              </a:extLst>
            </p:cNvPr>
            <p:cNvSpPr txBox="1"/>
            <p:nvPr/>
          </p:nvSpPr>
          <p:spPr>
            <a:xfrm>
              <a:off x="505825" y="1280569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b="1" dirty="0">
                  <a:solidFill>
                    <a:srgbClr val="843C0C"/>
                  </a:solidFill>
                </a:rPr>
                <a:t>1</a:t>
              </a:r>
              <a:endParaRPr lang="ko-KR" altLang="en-US" sz="4000" b="1" dirty="0">
                <a:solidFill>
                  <a:srgbClr val="843C0C"/>
                </a:solidFill>
              </a:endParaRPr>
            </a:p>
          </p:txBody>
        </p:sp>
      </p:grpSp>
      <p:pic>
        <p:nvPicPr>
          <p:cNvPr id="3" name="그래픽 2">
            <a:extLst>
              <a:ext uri="{FF2B5EF4-FFF2-40B4-BE49-F238E27FC236}">
                <a16:creationId xmlns:a16="http://schemas.microsoft.com/office/drawing/2014/main" id="{FC81320F-BE1A-6921-16A9-6D7AF834E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>
            <a:extLst>
              <a:ext uri="{FF2B5EF4-FFF2-40B4-BE49-F238E27FC236}">
                <a16:creationId xmlns:a16="http://schemas.microsoft.com/office/drawing/2014/main" id="{1FE89C91-739E-31C5-3795-A8F3F3898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9E05144E-5A06-BAE1-2BB8-04FEBCCB88FC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EAF8C2E5-58F7-DF95-3C12-40C183CF2A3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9" name="그래픽 57">
                <a:extLst>
                  <a:ext uri="{FF2B5EF4-FFF2-40B4-BE49-F238E27FC236}">
                    <a16:creationId xmlns:a16="http://schemas.microsoft.com/office/drawing/2014/main" id="{654823F8-C79D-5601-B03C-D53E940D2EA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DB81AA-B34B-4856-12DF-155257836D8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9406F28A-CC39-DAEC-7724-BA6EE98E1D4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6A998DBD-9F1D-9A2D-AA15-4CDA172F6BA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5E12A0A-773A-70AC-368E-4053F45EEB21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96" name="타원 95"/>
          <p:cNvSpPr/>
          <p:nvPr/>
        </p:nvSpPr>
        <p:spPr>
          <a:xfrm>
            <a:off x="5798354" y="1062192"/>
            <a:ext cx="576000" cy="57600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533" y="2276872"/>
            <a:ext cx="7268667" cy="3768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" name="타원 101"/>
          <p:cNvSpPr/>
          <p:nvPr/>
        </p:nvSpPr>
        <p:spPr>
          <a:xfrm>
            <a:off x="5886574" y="2439218"/>
            <a:ext cx="674584" cy="674584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711101E-3C9A-F304-3738-B93149AE7007}"/>
              </a:ext>
            </a:extLst>
          </p:cNvPr>
          <p:cNvSpPr txBox="1"/>
          <p:nvPr/>
        </p:nvSpPr>
        <p:spPr>
          <a:xfrm>
            <a:off x="5942425" y="2449522"/>
            <a:ext cx="50399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3600" b="1" spc="-300" dirty="0">
                <a:solidFill>
                  <a:srgbClr val="FF0000"/>
                </a:solidFill>
              </a:rPr>
              <a:t>&lt;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87" name="그룹 86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88" name="사각형: 둥근 모서리 66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78BD716B-05F3-6A70-7D4A-ECAFF70EF8AB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89" name="사각형: 둥근 모서리 67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C6543F6F-8116-B486-2567-A59D9DDB887B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chemeClr val="bg1"/>
                    </a:solidFill>
                  </a:rPr>
                  <a:t>1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0" name="사각형: 둥근 모서리 68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00D52A4D-D415-31AC-FAC1-E526CE6E0111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1" name="사각형: 둥근 모서리 69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EADC15EB-6C06-1D03-17AD-518BAEE6A21E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2" name="사각형: 둥근 모서리 70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97C5E0C5-9046-A05A-CB64-22C0B368F20E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3" name="사각형: 둥근 모서리 71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D48D78B1-A5EE-1C6E-2288-74840CC90313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94" name="사각형: 둥근 모서리 72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64196A25-C2E3-13C9-37FB-1C7D7C04F670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35" name="사각형: 둥근 모서리 62">
              <a:hlinkClick r:id="rId16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36" name="그림 35">
            <a:extLst>
              <a:ext uri="{FF2B5EF4-FFF2-40B4-BE49-F238E27FC236}">
                <a16:creationId xmlns:a16="http://schemas.microsoft.com/office/drawing/2014/main" id="{8F1377C9-B44F-45BD-927C-B73ABAA72D31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5949821" y="250192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2" name="그림 28">
            <a:extLst>
              <a:ext uri="{FF2B5EF4-FFF2-40B4-BE49-F238E27FC236}">
                <a16:creationId xmlns:a16="http://schemas.microsoft.com/office/drawing/2014/main" id="{33C42745-16FE-1379-4A3A-3D214AB536D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8" y="1056235"/>
            <a:ext cx="10094834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600" b="1" spc="-300" dirty="0">
                <a:solidFill>
                  <a:prstClr val="black"/>
                </a:solidFill>
                <a:ea typeface="맑은 고딕" panose="020B0503020000020004" pitchFamily="50" charset="-127"/>
              </a:rPr>
              <a:t>두 수의 크기를 비교하여        안에 </a:t>
            </a:r>
            <a:r>
              <a:rPr lang="en-US" altLang="ko-KR" sz="3600" b="1" spc="-300" dirty="0">
                <a:solidFill>
                  <a:prstClr val="black"/>
                </a:solidFill>
                <a:ea typeface="맑은 고딕" panose="020B0503020000020004" pitchFamily="50" charset="-127"/>
              </a:rPr>
              <a:t>&gt;, =, &lt;</a:t>
            </a:r>
            <a:r>
              <a:rPr lang="ko-KR" altLang="en-US" sz="3600" b="1" spc="-300" dirty="0">
                <a:solidFill>
                  <a:prstClr val="black"/>
                </a:solidFill>
                <a:ea typeface="맑은 고딕" panose="020B0503020000020004" pitchFamily="50" charset="-127"/>
              </a:rPr>
              <a:t> 중 알맞은 것을 써넣으세요</a:t>
            </a:r>
            <a:r>
              <a:rPr lang="en-US" altLang="ko-KR" sz="3600" b="1" spc="-300" dirty="0">
                <a:solidFill>
                  <a:prstClr val="black"/>
                </a:solidFill>
                <a:ea typeface="맑은 고딕" panose="020B0503020000020004" pitchFamily="50" charset="-127"/>
              </a:rPr>
              <a:t>.</a:t>
            </a:r>
            <a:endParaRPr lang="ko-KR" altLang="en-US" sz="3600" b="1" spc="-3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8" name="그래픽 2">
            <a:extLst>
              <a:ext uri="{FF2B5EF4-FFF2-40B4-BE49-F238E27FC236}">
                <a16:creationId xmlns:a16="http://schemas.microsoft.com/office/drawing/2014/main" id="{CD25E291-B903-00FE-020D-41C00042F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>
            <a:extLst>
              <a:ext uri="{FF2B5EF4-FFF2-40B4-BE49-F238E27FC236}">
                <a16:creationId xmlns:a16="http://schemas.microsoft.com/office/drawing/2014/main" id="{06B8631D-A09B-94B6-CAAD-C0FD39BFC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C1606927-6919-2321-EE53-3B0080EC4632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A8F56A2A-A700-6A12-EB1E-204C56303FC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6B05469-DFA3-44BB-7440-47F3A6A1E6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CD890E9-B983-6BB0-3F4B-023FC003D08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2E6C7CE6-7E70-8B9A-C191-CC1AD5CA86FC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1BB534A2-A447-69A8-4F35-E5E38ED874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D3B9820D-D3B0-8762-02B1-0774ADF80B16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2385696"/>
            <a:ext cx="3176735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(1)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3284984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(2)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8" name="타원 97"/>
          <p:cNvSpPr/>
          <p:nvPr/>
        </p:nvSpPr>
        <p:spPr>
          <a:xfrm>
            <a:off x="5798354" y="1062192"/>
            <a:ext cx="576000" cy="57600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9" name="그룹 98"/>
          <p:cNvGrpSpPr/>
          <p:nvPr/>
        </p:nvGrpSpPr>
        <p:grpSpPr>
          <a:xfrm>
            <a:off x="1017265" y="2385624"/>
            <a:ext cx="4802735" cy="674584"/>
            <a:chOff x="1310314" y="2189762"/>
            <a:chExt cx="4802735" cy="674584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2B79B9C-54FC-44A0-8643-17CC1BE33217}"/>
                </a:ext>
              </a:extLst>
            </p:cNvPr>
            <p:cNvSpPr txBox="1"/>
            <p:nvPr/>
          </p:nvSpPr>
          <p:spPr>
            <a:xfrm>
              <a:off x="1310314" y="2246416"/>
              <a:ext cx="480273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35271            35721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01" name="타원 100"/>
            <p:cNvSpPr/>
            <p:nvPr/>
          </p:nvSpPr>
          <p:spPr>
            <a:xfrm>
              <a:off x="3374389" y="2189762"/>
              <a:ext cx="674584" cy="674584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id="{5711101E-3C9A-F304-3738-B93149AE7007}"/>
              </a:ext>
            </a:extLst>
          </p:cNvPr>
          <p:cNvSpPr txBox="1"/>
          <p:nvPr/>
        </p:nvSpPr>
        <p:spPr>
          <a:xfrm>
            <a:off x="3110440" y="2401290"/>
            <a:ext cx="50399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3600" b="1" spc="-300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509289" y="3342267"/>
            <a:ext cx="480273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27351000            8375100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6" name="타원 105"/>
          <p:cNvSpPr/>
          <p:nvPr/>
        </p:nvSpPr>
        <p:spPr>
          <a:xfrm>
            <a:off x="3662264" y="3285613"/>
            <a:ext cx="674584" cy="67458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711101E-3C9A-F304-3738-B93149AE7007}"/>
              </a:ext>
            </a:extLst>
          </p:cNvPr>
          <p:cNvSpPr txBox="1"/>
          <p:nvPr/>
        </p:nvSpPr>
        <p:spPr>
          <a:xfrm>
            <a:off x="3719736" y="3301279"/>
            <a:ext cx="50399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3600" b="1" spc="-300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30697" y="4163805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(3)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509289" y="4221088"/>
            <a:ext cx="54508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12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억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3100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만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       97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만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2200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1" name="타원 110"/>
          <p:cNvSpPr/>
          <p:nvPr/>
        </p:nvSpPr>
        <p:spPr>
          <a:xfrm>
            <a:off x="4079776" y="4164434"/>
            <a:ext cx="674584" cy="674584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711101E-3C9A-F304-3738-B93149AE7007}"/>
              </a:ext>
            </a:extLst>
          </p:cNvPr>
          <p:cNvSpPr txBox="1"/>
          <p:nvPr/>
        </p:nvSpPr>
        <p:spPr>
          <a:xfrm>
            <a:off x="4151848" y="4195936"/>
            <a:ext cx="503992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ko-KR" sz="3600" b="1" spc="-300" dirty="0">
                <a:solidFill>
                  <a:srgbClr val="FF0000"/>
                </a:solidFill>
              </a:rPr>
              <a:t>&gt;</a:t>
            </a:r>
          </a:p>
        </p:txBody>
      </p:sp>
      <p:grpSp>
        <p:nvGrpSpPr>
          <p:cNvPr id="4" name="그룹 3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89" name="그룹 88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90" name="사각형: 둥근 모서리 64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5E5599F2-BE14-ED20-5413-94A7B370F238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91" name="사각형: 둥근 모서리 65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B0D0CF83-CE4A-F36E-C9B0-1E7660701BAA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2" name="사각형: 둥근 모서리 66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3DFB364D-2D35-063B-F59C-1B7E5BF92253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 dirty="0">
                    <a:solidFill>
                      <a:schemeClr val="bg1"/>
                    </a:solidFill>
                  </a:rPr>
                  <a:t>2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3" name="사각형: 둥근 모서리 67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1B696E85-7890-85B3-E30B-54B634D5B56E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4" name="사각형: 둥근 모서리 68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43F1D18D-72C1-7672-893D-858D28BAF680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95" name="사각형: 둥근 모서리 69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E42DA8BC-8CD0-67D3-BCD1-46591683C208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96" name="사각형: 둥근 모서리 70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3AA0C181-6412-65EB-AE69-32EC59119440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49" name="사각형: 둥근 모서리 62">
              <a:hlinkClick r:id="rId15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50" name="그림 49">
            <a:extLst>
              <a:ext uri="{FF2B5EF4-FFF2-40B4-BE49-F238E27FC236}">
                <a16:creationId xmlns:a16="http://schemas.microsoft.com/office/drawing/2014/main" id="{C177C9C1-19F6-48F6-9928-9A59E71DCD88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3159003" y="245153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" name="그림 28">
            <a:extLst>
              <a:ext uri="{FF2B5EF4-FFF2-40B4-BE49-F238E27FC236}">
                <a16:creationId xmlns:a16="http://schemas.microsoft.com/office/drawing/2014/main" id="{73606B0A-2489-F5B0-B767-4BA26431701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010E8C38-3AE7-4BDF-B566-3E1DD0EACF4B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3729879" y="334147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8110462-757C-4EA5-B9CF-82A78C2D95FA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4147391" y="422029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7" grpId="0"/>
      <p:bldP spid="1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dirty="0"/>
              <a:t>가장 큰 수에    표 해 보세요</a:t>
            </a:r>
            <a:r>
              <a:rPr lang="en-US" altLang="ko-KR" sz="3600" b="1" dirty="0"/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5" name="그래픽 2">
            <a:extLst>
              <a:ext uri="{FF2B5EF4-FFF2-40B4-BE49-F238E27FC236}">
                <a16:creationId xmlns:a16="http://schemas.microsoft.com/office/drawing/2014/main" id="{BF495C3C-364C-9018-3438-A3CDC16B2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>
            <a:extLst>
              <a:ext uri="{FF2B5EF4-FFF2-40B4-BE49-F238E27FC236}">
                <a16:creationId xmlns:a16="http://schemas.microsoft.com/office/drawing/2014/main" id="{FCC0A514-9ABA-7146-0ADD-CA9A9F3B2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B720CD06-C8C0-E538-D705-F64692654646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844DFF2F-2F9F-6510-DEC2-390FB906B787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0" name="그래픽 57">
                <a:extLst>
                  <a:ext uri="{FF2B5EF4-FFF2-40B4-BE49-F238E27FC236}">
                    <a16:creationId xmlns:a16="http://schemas.microsoft.com/office/drawing/2014/main" id="{1BDB25C5-D2EF-A43F-2817-AB0050528D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5B1BEA0-E9BF-DB7B-5A6A-6DD07C69B3F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8F93AC11-D1CF-4A59-38D4-933083B110F9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8" name="그래픽 60">
                <a:extLst>
                  <a:ext uri="{FF2B5EF4-FFF2-40B4-BE49-F238E27FC236}">
                    <a16:creationId xmlns:a16="http://schemas.microsoft.com/office/drawing/2014/main" id="{2CBCE075-0C3C-779D-8C97-F805CAF983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E48BF0A-2331-39E3-3BE9-AB072C995D35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94" name="타원 93"/>
          <p:cNvSpPr/>
          <p:nvPr/>
        </p:nvSpPr>
        <p:spPr>
          <a:xfrm>
            <a:off x="3871461" y="1143643"/>
            <a:ext cx="387837" cy="387837"/>
          </a:xfrm>
          <a:prstGeom prst="ellipse">
            <a:avLst/>
          </a:prstGeom>
          <a:noFill/>
          <a:ln w="19050">
            <a:solidFill>
              <a:srgbClr val="EF0F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2275191" y="2014706"/>
            <a:ext cx="7607159" cy="974687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2714665" y="2223171"/>
            <a:ext cx="716768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482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		487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조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		391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조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1" name="타원 100"/>
          <p:cNvSpPr/>
          <p:nvPr/>
        </p:nvSpPr>
        <p:spPr>
          <a:xfrm>
            <a:off x="5303912" y="2152341"/>
            <a:ext cx="1440159" cy="7064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" name="그림 101">
            <a:extLst>
              <a:ext uri="{FF2B5EF4-FFF2-40B4-BE49-F238E27FC236}">
                <a16:creationId xmlns:a16="http://schemas.microsoft.com/office/drawing/2014/main" id="{149E2E14-3FEB-22F9-7CF4-7A1F8F2BF01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104112" y="102775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" name="그룹 5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71" name="그룹 70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72" name="사각형: 둥근 모서리 47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219F77E7-AE65-EFB5-D19B-2E0627535045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73" name="사각형: 둥근 모서리 53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089676F2-3999-2014-1B98-53E3864A87AC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74" name="사각형: 둥근 모서리 54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7929C223-AB7E-B7B1-67AF-9A815F889FF5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75" name="사각형: 둥근 모서리 55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CF9CDA41-9FD8-21EA-596D-332168B1D71D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chemeClr val="bg1"/>
                    </a:solidFill>
                  </a:rPr>
                  <a:t>3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6" name="사각형: 둥근 모서리 56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5C4C3DF2-A1E1-6AF9-1073-547947142AB4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81" name="사각형: 둥근 모서리 57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70DADA42-DCA3-D217-EE71-1920B9EC27A2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82" name="사각형: 둥근 모서리 58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D4E0AFE-0B8D-A4A1-AD28-A1DFA9E1E7D0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36" name="사각형: 둥근 모서리 62">
              <a:hlinkClick r:id="rId16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7" name="그림 28">
            <a:extLst>
              <a:ext uri="{FF2B5EF4-FFF2-40B4-BE49-F238E27FC236}">
                <a16:creationId xmlns:a16="http://schemas.microsoft.com/office/drawing/2014/main" id="{CB06AA77-86FC-2A98-AF13-924830DCC0A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9" name="그래픽 2">
            <a:extLst>
              <a:ext uri="{FF2B5EF4-FFF2-40B4-BE49-F238E27FC236}">
                <a16:creationId xmlns:a16="http://schemas.microsoft.com/office/drawing/2014/main" id="{7E172428-27A2-A578-B59C-608611BF1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>
            <a:extLst>
              <a:ext uri="{FF2B5EF4-FFF2-40B4-BE49-F238E27FC236}">
                <a16:creationId xmlns:a16="http://schemas.microsoft.com/office/drawing/2014/main" id="{F7BD79C5-9970-D596-00CD-0D20266D1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1249F2F9-EC99-2AD3-27FF-90C07B4D7C3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5269559D-F098-78D1-38EF-55E440C4AE24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155736F4-6C48-4126-A1AE-5AFDFC687A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25D7F26-496E-68F8-0202-FAEBD56402C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0C5346CF-953C-3D34-C156-E52A080CFEEB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5" name="그래픽 60">
                <a:extLst>
                  <a:ext uri="{FF2B5EF4-FFF2-40B4-BE49-F238E27FC236}">
                    <a16:creationId xmlns:a16="http://schemas.microsoft.com/office/drawing/2014/main" id="{46A47281-BAFF-0E84-66CB-3EF1858214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4BD074A-3FA2-14A7-27CA-3A261895096B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큰 수부터 차례대로 기호를 써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</a:t>
            </a:r>
            <a:endParaRPr lang="ko-KR" altLang="en-US" sz="3600" b="1" spc="-300" dirty="0">
              <a:solidFill>
                <a:sysClr val="windowText" lastClr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7483619" y="4062682"/>
            <a:ext cx="4012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/>
              <a:t>(                      )</a:t>
            </a:r>
            <a:endParaRPr lang="ko-KR" altLang="en-US" sz="32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375790" y="4094788"/>
            <a:ext cx="2184706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㉢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㉡</a:t>
            </a:r>
            <a:r>
              <a:rPr lang="en-US" altLang="ko-KR" dirty="0">
                <a:solidFill>
                  <a:srgbClr val="FF0000"/>
                </a:solidFill>
              </a:rPr>
              <a:t>,</a:t>
            </a:r>
            <a:r>
              <a:rPr lang="ko-KR" altLang="en-US" dirty="0">
                <a:solidFill>
                  <a:srgbClr val="FF0000"/>
                </a:solidFill>
              </a:rPr>
              <a:t> ㉠</a:t>
            </a:r>
          </a:p>
        </p:txBody>
      </p:sp>
      <p:sp>
        <p:nvSpPr>
          <p:cNvPr id="73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2911787" y="1942698"/>
            <a:ext cx="6208549" cy="1918350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10EFFB0-FC86-6530-803F-B9F027AF7A4E}"/>
              </a:ext>
            </a:extLst>
          </p:cNvPr>
          <p:cNvSpPr txBox="1"/>
          <p:nvPr/>
        </p:nvSpPr>
        <p:spPr>
          <a:xfrm>
            <a:off x="3351261" y="2117043"/>
            <a:ext cx="554157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㉠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3935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만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㉡ 사천삼십사만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㉢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10000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이 </a:t>
            </a: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4341</a:t>
            </a:r>
            <a:r>
              <a:rPr lang="ko-KR" altLang="en-US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개인 수</a:t>
            </a:r>
            <a:endParaRPr lang="en-US" altLang="ko-KR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grpSp>
          <p:nvGrpSpPr>
            <p:cNvPr id="64" name="그룹 63"/>
            <p:cNvGrpSpPr/>
            <p:nvPr/>
          </p:nvGrpSpPr>
          <p:grpSpPr>
            <a:xfrm>
              <a:off x="236948" y="6391126"/>
              <a:ext cx="4273911" cy="396000"/>
              <a:chOff x="236948" y="6391126"/>
              <a:chExt cx="4273911" cy="396000"/>
            </a:xfrm>
          </p:grpSpPr>
          <p:sp>
            <p:nvSpPr>
              <p:cNvPr id="65" name="사각형: 둥근 모서리 42">
                <a:hlinkClick r:id="rId8" action="ppaction://hlinksldjump"/>
                <a:extLst>
                  <a:ext uri="{FF2B5EF4-FFF2-40B4-BE49-F238E27FC236}">
                    <a16:creationId xmlns:a16="http://schemas.microsoft.com/office/drawing/2014/main" id="{5077B994-6B17-67EF-8408-883C1E0427CC}"/>
                  </a:ext>
                </a:extLst>
              </p:cNvPr>
              <p:cNvSpPr/>
              <p:nvPr/>
            </p:nvSpPr>
            <p:spPr>
              <a:xfrm>
                <a:off x="236948" y="6391126"/>
                <a:ext cx="977023" cy="39600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차시 시작</a:t>
                </a:r>
              </a:p>
            </p:txBody>
          </p:sp>
          <p:sp>
            <p:nvSpPr>
              <p:cNvPr id="66" name="사각형: 둥근 모서리 43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6B42C0B2-7AE6-F1A5-4117-F66182CDA314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1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7" name="사각형: 둥근 모서리 50">
                <a:hlinkClick r:id="rId10" action="ppaction://hlinksldjump"/>
                <a:extLst>
                  <a:ext uri="{FF2B5EF4-FFF2-40B4-BE49-F238E27FC236}">
                    <a16:creationId xmlns:a16="http://schemas.microsoft.com/office/drawing/2014/main" id="{59AD324F-81B5-D6D0-1CA9-3839C28C3122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8" name="사각형: 둥근 모서리 51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5749EDB1-5192-51C0-D1D3-5C4AADDD9CFD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69" name="사각형: 둥근 모서리 5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4CDDA11-548A-B13E-786D-1C3B6E1933F5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40B6E9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chemeClr val="bg1"/>
                    </a:solidFill>
                  </a:rPr>
                  <a:t>4</a:t>
                </a:r>
                <a:endParaRPr lang="ko-KR" altLang="en-US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사각형: 둥근 모서리 53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9CB81E93-9CB5-74AC-4D27-1D47D7C0155E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200" tIns="36000" rIns="43200" bIns="18000" rtlCol="0" anchor="ctr">
                <a:spAutoFit/>
              </a:bodyPr>
              <a:lstStyle/>
              <a:p>
                <a:pPr algn="ctr"/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71" name="사각형: 둥근 모서리 54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F588CE73-6B5C-8D08-E133-FB45FF333C12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rtlCol="0" anchor="ctr">
                <a:spAutoFit/>
              </a:bodyPr>
              <a:lstStyle/>
              <a:p>
                <a:pPr algn="ctr"/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35" name="사각형: 둥근 모서리 62">
              <a:hlinkClick r:id="rId15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36" name="그림 35">
            <a:extLst>
              <a:ext uri="{FF2B5EF4-FFF2-40B4-BE49-F238E27FC236}">
                <a16:creationId xmlns:a16="http://schemas.microsoft.com/office/drawing/2014/main" id="{776AC50E-C20D-4CE8-843D-11315FEF2D3F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246224" y="407690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" name="그림 28">
            <a:extLst>
              <a:ext uri="{FF2B5EF4-FFF2-40B4-BE49-F238E27FC236}">
                <a16:creationId xmlns:a16="http://schemas.microsoft.com/office/drawing/2014/main" id="{B2103FAC-8ABF-2FE0-C92D-8E4F28A087C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752615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ko-KR" sz="3600" b="1" dirty="0"/>
              <a:t>0</a:t>
            </a:r>
            <a:r>
              <a:rPr lang="ko-KR" altLang="en-US" sz="3600" b="1" dirty="0"/>
              <a:t>부터 </a:t>
            </a:r>
            <a:r>
              <a:rPr lang="en-US" altLang="ko-KR" sz="3600" b="1" dirty="0"/>
              <a:t>7</a:t>
            </a:r>
            <a:r>
              <a:rPr lang="ko-KR" altLang="en-US" sz="3600" b="1" dirty="0"/>
              <a:t>까지의 수 카드를 한 번씩만 사용하여 </a:t>
            </a:r>
            <a:endParaRPr lang="en-US" altLang="ko-KR" sz="3600" b="1" dirty="0"/>
          </a:p>
          <a:p>
            <a:r>
              <a:rPr lang="ko-KR" altLang="en-US" sz="3600" b="1" dirty="0"/>
              <a:t>십만의 자리 숫자가 </a:t>
            </a:r>
            <a:r>
              <a:rPr lang="en-US" altLang="ko-KR" sz="3600" b="1" dirty="0"/>
              <a:t>1</a:t>
            </a:r>
            <a:r>
              <a:rPr lang="ko-KR" altLang="en-US" sz="3600" b="1" dirty="0"/>
              <a:t>인 가장 작은 여덟 자리 수를 만들어 보세요</a:t>
            </a:r>
            <a:r>
              <a:rPr lang="en-US" altLang="ko-KR" sz="3600" b="1" dirty="0"/>
              <a:t>.</a:t>
            </a:r>
            <a:endParaRPr lang="ko-KR" altLang="en-US" sz="36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pic>
        <p:nvPicPr>
          <p:cNvPr id="14" name="그래픽 2">
            <a:extLst>
              <a:ext uri="{FF2B5EF4-FFF2-40B4-BE49-F238E27FC236}">
                <a16:creationId xmlns:a16="http://schemas.microsoft.com/office/drawing/2014/main" id="{06FC008E-7115-1BF9-AF82-B08BADE19C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>
            <a:extLst>
              <a:ext uri="{FF2B5EF4-FFF2-40B4-BE49-F238E27FC236}">
                <a16:creationId xmlns:a16="http://schemas.microsoft.com/office/drawing/2014/main" id="{DB7783EF-1DC3-3BB6-0CA1-ADA78E31DB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FCB05E9B-94F3-0D29-CEF3-E9C7484ABC8E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AFA6EDC9-782A-45BB-DCD3-D6531EFD6CBF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1140C087-888D-6B89-24EE-F261BB5020BD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10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41DE339-E50C-E8A9-856C-52B2FAC44FA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06AB2B9-BD1C-15A2-F5F3-B634DEA307ED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99D2E88-F671-DA9F-BBBA-4008FFA7B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5745CE-DB51-1E2F-EBCD-1E83483EF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4792C133-9125-6F7A-25AA-C74A30877C5A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58E99FFD-CF25-A6FB-5919-E2715227C31D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88AC1C82-EEBC-B447-B0FF-43906DC52E7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8AAC710-EB5F-B1DE-B30A-AE17B46E0EF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22~23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9157BB9-084C-3969-E711-F4306D8D911F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1" name="그래픽 60">
                <a:extLst>
                  <a:ext uri="{FF2B5EF4-FFF2-40B4-BE49-F238E27FC236}">
                    <a16:creationId xmlns:a16="http://schemas.microsoft.com/office/drawing/2014/main" id="{8B7DF9E2-44D9-369B-4AFD-D4695FB7B0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1989688-E57B-63CD-EA72-D6AE8B9BDCDD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18~19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72" name="그룹 71"/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73" name="사각형: 둥근 모서리 50">
              <a:hlinkClick r:id="rId9" action="ppaction://hlinksldjump"/>
              <a:extLst>
                <a:ext uri="{FF2B5EF4-FFF2-40B4-BE49-F238E27FC236}">
                  <a16:creationId xmlns:a16="http://schemas.microsoft.com/office/drawing/2014/main" id="{EFABABE7-1098-FF45-ABB4-A65E4A211140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4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69D77862-6587-11EE-D229-E18895CED55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FE7AE15E-D47B-C23B-5255-25D143496A5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4A72314A-33DB-18AB-2C91-29AEB07C852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C26B3CE0-6909-2962-951B-53525AD4ECB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60">
              <a:hlinkClick r:id="rId14" action="ppaction://hlinksldjump"/>
              <a:extLst>
                <a:ext uri="{FF2B5EF4-FFF2-40B4-BE49-F238E27FC236}">
                  <a16:creationId xmlns:a16="http://schemas.microsoft.com/office/drawing/2014/main" id="{CDBAD1CD-871A-8D09-5ECD-53C9C61ABF4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9" name="사각형: 둥근 모서리 61">
              <a:hlinkClick r:id="rId15" action="ppaction://hlinksldjump"/>
              <a:extLst>
                <a:ext uri="{FF2B5EF4-FFF2-40B4-BE49-F238E27FC236}">
                  <a16:creationId xmlns:a16="http://schemas.microsoft.com/office/drawing/2014/main" id="{05750F8A-BD65-5AA4-4D70-4A0AA550DA7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80" name="사각형: 둥근 모서리 62">
              <a:hlinkClick r:id="rId16" action="ppaction://hlinksldjump"/>
              <a:extLst>
                <a:ext uri="{FF2B5EF4-FFF2-40B4-BE49-F238E27FC236}">
                  <a16:creationId xmlns:a16="http://schemas.microsoft.com/office/drawing/2014/main" id="{3C159C05-2F7D-1A31-75CE-12E414F3DC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83" name="직사각형 82"/>
          <p:cNvSpPr/>
          <p:nvPr/>
        </p:nvSpPr>
        <p:spPr>
          <a:xfrm>
            <a:off x="7771651" y="4998786"/>
            <a:ext cx="4012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/>
              <a:t>(                      )</a:t>
            </a:r>
            <a:endParaRPr lang="ko-KR" altLang="en-US" sz="32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A6A3F10-F030-4B1E-AC32-F522FD7FD83B}"/>
              </a:ext>
            </a:extLst>
          </p:cNvPr>
          <p:cNvSpPr txBox="1"/>
          <p:nvPr/>
        </p:nvSpPr>
        <p:spPr>
          <a:xfrm>
            <a:off x="8947398" y="5030892"/>
            <a:ext cx="175789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20134567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4" name="그림 33">
            <a:extLst>
              <a:ext uri="{FF2B5EF4-FFF2-40B4-BE49-F238E27FC236}">
                <a16:creationId xmlns:a16="http://schemas.microsoft.com/office/drawing/2014/main" id="{1B16C3D6-D4BD-4E7A-859C-8E6554704134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39981" y="764680"/>
            <a:ext cx="652750" cy="296285"/>
          </a:xfrm>
          <a:prstGeom prst="rect">
            <a:avLst/>
          </a:prstGeom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59CD41B4-05FA-404D-BDD6-DC29A226616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530324" y="2920478"/>
            <a:ext cx="3581900" cy="1952898"/>
          </a:xfrm>
          <a:prstGeom prst="rect">
            <a:avLst/>
          </a:prstGeom>
        </p:spPr>
      </p:pic>
      <p:pic>
        <p:nvPicPr>
          <p:cNvPr id="39" name="그림 38">
            <a:extLst>
              <a:ext uri="{FF2B5EF4-FFF2-40B4-BE49-F238E27FC236}">
                <a16:creationId xmlns:a16="http://schemas.microsoft.com/office/drawing/2014/main" id="{FCBE6115-7BC5-4CA9-8AE0-1EE2F70C0FCE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9448718" y="501300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" name="그림 28">
            <a:extLst>
              <a:ext uri="{FF2B5EF4-FFF2-40B4-BE49-F238E27FC236}">
                <a16:creationId xmlns:a16="http://schemas.microsoft.com/office/drawing/2014/main" id="{7798A82D-2FD6-8795-140B-B6EBD5BB297E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355686" y="269324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0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</Words>
  <Application>Microsoft Office PowerPoint</Application>
  <PresentationFormat>와이드스크린</PresentationFormat>
  <Paragraphs>231</Paragraphs>
  <Slides>12</Slides>
  <Notes>6</Notes>
  <HiddenSlides>2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12</vt:i4>
      </vt:variant>
      <vt:variant>
        <vt:lpstr>재구성한 쇼</vt:lpstr>
      </vt:variant>
      <vt:variant>
        <vt:i4>2</vt:i4>
      </vt:variant>
    </vt:vector>
  </HeadingPairs>
  <TitlesOfParts>
    <vt:vector size="21" baseType="lpstr">
      <vt:lpstr>맑은 고딕</vt:lpstr>
      <vt:lpstr>Arial</vt:lpstr>
      <vt:lpstr>Cambria Math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돋보기1</vt:lpstr>
      <vt:lpstr>돋보기2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2023-11-23T10:56:00Z</dcterms:created>
  <dcterms:modified xsi:type="dcterms:W3CDTF">2024-04-24T00:24:09Z</dcterms:modified>
</cp:coreProperties>
</file>